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3.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Lst>
  <p:notesMasterIdLst>
    <p:notesMasterId r:id="rId59"/>
  </p:notesMasterIdLst>
  <p:sldIdLst>
    <p:sldId id="258" r:id="rId7"/>
    <p:sldId id="335" r:id="rId8"/>
    <p:sldId id="256" r:id="rId9"/>
    <p:sldId id="286" r:id="rId10"/>
    <p:sldId id="288" r:id="rId11"/>
    <p:sldId id="423" r:id="rId12"/>
    <p:sldId id="424" r:id="rId13"/>
    <p:sldId id="451" r:id="rId14"/>
    <p:sldId id="298" r:id="rId15"/>
    <p:sldId id="425" r:id="rId16"/>
    <p:sldId id="426" r:id="rId17"/>
    <p:sldId id="427" r:id="rId18"/>
    <p:sldId id="428" r:id="rId19"/>
    <p:sldId id="450" r:id="rId20"/>
    <p:sldId id="429" r:id="rId21"/>
    <p:sldId id="430" r:id="rId22"/>
    <p:sldId id="431" r:id="rId23"/>
    <p:sldId id="432" r:id="rId24"/>
    <p:sldId id="452" r:id="rId25"/>
    <p:sldId id="453" r:id="rId26"/>
    <p:sldId id="433" r:id="rId27"/>
    <p:sldId id="291" r:id="rId28"/>
    <p:sldId id="435" r:id="rId29"/>
    <p:sldId id="437" r:id="rId30"/>
    <p:sldId id="436" r:id="rId31"/>
    <p:sldId id="261" r:id="rId32"/>
    <p:sldId id="440" r:id="rId33"/>
    <p:sldId id="441" r:id="rId34"/>
    <p:sldId id="442" r:id="rId35"/>
    <p:sldId id="444" r:id="rId36"/>
    <p:sldId id="445" r:id="rId37"/>
    <p:sldId id="446" r:id="rId38"/>
    <p:sldId id="341" r:id="rId39"/>
    <p:sldId id="448" r:id="rId40"/>
    <p:sldId id="454" r:id="rId41"/>
    <p:sldId id="449" r:id="rId42"/>
    <p:sldId id="455" r:id="rId43"/>
    <p:sldId id="456" r:id="rId44"/>
    <p:sldId id="457" r:id="rId45"/>
    <p:sldId id="458" r:id="rId46"/>
    <p:sldId id="459" r:id="rId47"/>
    <p:sldId id="460" r:id="rId48"/>
    <p:sldId id="461" r:id="rId49"/>
    <p:sldId id="462" r:id="rId50"/>
    <p:sldId id="463" r:id="rId51"/>
    <p:sldId id="336" r:id="rId52"/>
    <p:sldId id="319" r:id="rId53"/>
    <p:sldId id="337" r:id="rId54"/>
    <p:sldId id="323" r:id="rId55"/>
    <p:sldId id="338" r:id="rId56"/>
    <p:sldId id="322" r:id="rId57"/>
    <p:sldId id="285"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xj" initials="l" lastIdx="1" clrIdx="0">
    <p:extLst>
      <p:ext uri="{19B8F6BF-5375-455C-9EA6-DF929625EA0E}">
        <p15:presenceInfo xmlns:p15="http://schemas.microsoft.com/office/powerpoint/2012/main" userId="lx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C5B7B"/>
    <a:srgbClr val="DDE2E6"/>
    <a:srgbClr val="F8B1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showGuides="1">
      <p:cViewPr>
        <p:scale>
          <a:sx n="97" d="100"/>
          <a:sy n="97" d="100"/>
        </p:scale>
        <p:origin x="57" y="240"/>
      </p:cViewPr>
      <p:guideLst>
        <p:guide orient="horz" pos="2160"/>
        <p:guide pos="38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26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52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9868D0A1-E87A-449F-A516-FF47E4FCD1C4}"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1934AE4F-8991-4777-B17C-94E995E9586E}" type="slidenum">
              <a:rPr lang="zh-CN" altLang="en-US"/>
              <a:t>‹#›</a:t>
            </a:fld>
            <a:endParaRPr lang="zh-CN" altLang="en-US" sz="180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AA206E5C-170E-4E09-9491-97A47D42FBD6}"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C2D91B6-0045-48CA-B8F9-01699CF14D51}" type="slidenum">
              <a:rPr lang="zh-CN" altLang="en-US"/>
              <a:t>‹#›</a:t>
            </a:fld>
            <a:endParaRPr lang="zh-CN" altLang="en-US" sz="1800">
              <a:solidFill>
                <a:schemeClr val="tx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418B0439-1DB0-4791-B64B-A4DDD07C92D8}"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C1165A8-280B-416D-ACF8-248A3864985D}" type="slidenum">
              <a:rPr lang="zh-CN" altLang="en-US"/>
              <a:t>‹#›</a:t>
            </a:fld>
            <a:endParaRPr lang="zh-CN" altLang="en-US" sz="1800">
              <a:solidFill>
                <a:schemeClr val="tx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C718B503-634F-4E56-9B10-F7945E376514}"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D8EA813D-2522-41D2-AD69-C22E4AB3AF23}" type="slidenum">
              <a:rPr lang="zh-CN" altLang="en-US"/>
              <a:t>‹#›</a:t>
            </a:fld>
            <a:endParaRPr lang="zh-CN" altLang="en-US" sz="1800">
              <a:solidFill>
                <a:schemeClr val="tx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AFF0D830-382D-4D77-82C6-C459CE898163}" type="datetime1">
              <a:rPr lang="zh-CN" altLang="en-US"/>
              <a:t>2021/4/20</a:t>
            </a:fld>
            <a:endParaRPr lang="zh-CN" altLang="en-US" sz="1800">
              <a:solidFill>
                <a:schemeClr val="tx1"/>
              </a:solidFill>
            </a:endParaRPr>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pPr>
              <a:defRPr/>
            </a:pPr>
            <a:fld id="{54A92184-D217-4B79-81E2-B797F2943D88}" type="slidenum">
              <a:rPr lang="zh-CN" altLang="en-US"/>
              <a:t>‹#›</a:t>
            </a:fld>
            <a:endParaRPr lang="zh-CN" altLang="en-US" sz="1800">
              <a:solidFill>
                <a:schemeClr val="tx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BA08FDE8-8536-415C-9B26-A1AF6672AFEB}" type="datetime1">
              <a:rPr lang="zh-CN" altLang="en-US"/>
              <a:t>2021/4/20</a:t>
            </a:fld>
            <a:endParaRPr lang="zh-CN" altLang="en-US" sz="1800">
              <a:solidFill>
                <a:schemeClr val="tx1"/>
              </a:solidFill>
            </a:endParaRPr>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pPr>
              <a:defRPr/>
            </a:pPr>
            <a:fld id="{3E74CB73-D3C0-4B39-89BA-7D77D70AE6E6}" type="slidenum">
              <a:rPr lang="zh-CN" altLang="en-US"/>
              <a:t>‹#›</a:t>
            </a:fld>
            <a:endParaRPr lang="zh-CN" altLang="en-US" sz="1800">
              <a:solidFill>
                <a:schemeClr val="tx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27087582-80F1-4C64-9EAB-EBC3325065C8}" type="datetime1">
              <a:rPr lang="zh-CN" altLang="en-US"/>
              <a:t>2021/4/20</a:t>
            </a:fld>
            <a:endParaRPr lang="zh-CN" altLang="en-US" sz="1800">
              <a:solidFill>
                <a:schemeClr val="tx1"/>
              </a:solidFill>
            </a:endParaRPr>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pPr>
              <a:defRPr/>
            </a:pPr>
            <a:fld id="{54BE697F-1C74-4FDF-88BB-35AEB59C58D2}" type="slidenum">
              <a:rPr lang="zh-CN" altLang="en-US"/>
              <a:t>‹#›</a:t>
            </a:fld>
            <a:endParaRPr lang="zh-CN" altLang="en-US" sz="1800">
              <a:solidFill>
                <a:schemeClr val="tx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103D3996-E8F9-41E5-B538-BACE4748DA13}"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CD8F2866-E66A-4836-821D-63A5EA4DD37B}"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0F6B52F0-3115-45C5-89DC-A358D76E10FC}"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214E4A8F-372B-4869-BD5C-DF948A571682}" type="slidenum">
              <a:rPr lang="zh-CN" altLang="en-US"/>
              <a:t>‹#›</a:t>
            </a:fld>
            <a:endParaRPr lang="zh-CN" altLang="en-US" sz="1800">
              <a:solidFill>
                <a:schemeClr val="tx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4E1AC7B2-02E3-4919-ABFB-4EACC4C426C3}"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6382F585-DF73-407C-9F0C-443B595BA304}" type="slidenum">
              <a:rPr lang="zh-CN" altLang="en-US"/>
              <a:t>‹#›</a:t>
            </a:fld>
            <a:endParaRPr lang="zh-CN" altLang="en-US" sz="1800">
              <a:solidFill>
                <a:schemeClr val="tx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1F42C5DB-1000-4213-8AA2-423D203CEC3F}"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82330CCE-2421-4351-AC98-1DF72F514CA2}" type="slidenum">
              <a:rPr lang="zh-CN" altLang="en-US"/>
              <a:t>‹#›</a:t>
            </a:fld>
            <a:endParaRPr lang="zh-CN" altLang="en-US" sz="1800">
              <a:solidFill>
                <a:schemeClr val="tx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9868D0A1-E87A-449F-A516-FF47E4FCD1C4}"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1934AE4F-8991-4777-B17C-94E995E9586E}" type="slidenum">
              <a:rPr lang="zh-CN" altLang="en-US"/>
              <a:t>‹#›</a:t>
            </a:fld>
            <a:endParaRPr lang="zh-CN" altLang="en-US" sz="1800">
              <a:solidFill>
                <a:schemeClr val="tx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AA206E5C-170E-4E09-9491-97A47D42FBD6}"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C2D91B6-0045-48CA-B8F9-01699CF14D51}" type="slidenum">
              <a:rPr lang="zh-CN" altLang="en-US"/>
              <a:t>‹#›</a:t>
            </a:fld>
            <a:endParaRPr lang="zh-CN" altLang="en-US" sz="1800">
              <a:solidFill>
                <a:schemeClr val="tx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418B0439-1DB0-4791-B64B-A4DDD07C92D8}"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C1165A8-280B-416D-ACF8-248A3864985D}" type="slidenum">
              <a:rPr lang="zh-CN" altLang="en-US"/>
              <a:t>‹#›</a:t>
            </a:fld>
            <a:endParaRPr lang="zh-CN" altLang="en-US" sz="1800">
              <a:solidFill>
                <a:schemeClr val="tx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C718B503-634F-4E56-9B10-F7945E376514}"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D8EA813D-2522-41D2-AD69-C22E4AB3AF23}" type="slidenum">
              <a:rPr lang="zh-CN" altLang="en-US"/>
              <a:t>‹#›</a:t>
            </a:fld>
            <a:endParaRPr lang="zh-CN" altLang="en-US" sz="1800">
              <a:solidFill>
                <a:schemeClr val="tx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AFF0D830-382D-4D77-82C6-C459CE898163}" type="datetime1">
              <a:rPr lang="zh-CN" altLang="en-US"/>
              <a:t>2021/4/20</a:t>
            </a:fld>
            <a:endParaRPr lang="zh-CN" altLang="en-US" sz="1800">
              <a:solidFill>
                <a:schemeClr val="tx1"/>
              </a:solidFill>
            </a:endParaRPr>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pPr>
              <a:defRPr/>
            </a:pPr>
            <a:fld id="{54A92184-D217-4B79-81E2-B797F2943D88}" type="slidenum">
              <a:rPr lang="zh-CN" altLang="en-US"/>
              <a:t>‹#›</a:t>
            </a:fld>
            <a:endParaRPr lang="zh-CN" altLang="en-US" sz="1800">
              <a:solidFill>
                <a:schemeClr val="tx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BA08FDE8-8536-415C-9B26-A1AF6672AFEB}" type="datetime1">
              <a:rPr lang="zh-CN" altLang="en-US"/>
              <a:t>2021/4/20</a:t>
            </a:fld>
            <a:endParaRPr lang="zh-CN" altLang="en-US" sz="1800">
              <a:solidFill>
                <a:schemeClr val="tx1"/>
              </a:solidFill>
            </a:endParaRPr>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pPr>
              <a:defRPr/>
            </a:pPr>
            <a:fld id="{3E74CB73-D3C0-4B39-89BA-7D77D70AE6E6}" type="slidenum">
              <a:rPr lang="zh-CN" altLang="en-US"/>
              <a:t>‹#›</a:t>
            </a:fld>
            <a:endParaRPr lang="zh-CN" altLang="en-US" sz="1800">
              <a:solidFill>
                <a:schemeClr val="tx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27087582-80F1-4C64-9EAB-EBC3325065C8}" type="datetime1">
              <a:rPr lang="zh-CN" altLang="en-US"/>
              <a:t>2021/4/20</a:t>
            </a:fld>
            <a:endParaRPr lang="zh-CN" altLang="en-US" sz="1800">
              <a:solidFill>
                <a:schemeClr val="tx1"/>
              </a:solidFill>
            </a:endParaRPr>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pPr>
              <a:defRPr/>
            </a:pPr>
            <a:fld id="{54BE697F-1C74-4FDF-88BB-35AEB59C58D2}"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103D3996-E8F9-41E5-B538-BACE4748DA13}"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CD8F2866-E66A-4836-821D-63A5EA4DD37B}" type="slidenum">
              <a:rPr lang="zh-CN" altLang="en-US"/>
              <a:t>‹#›</a:t>
            </a:fld>
            <a:endParaRPr lang="zh-CN" altLang="en-US" sz="1800">
              <a:solidFill>
                <a:schemeClr val="tx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0F6B52F0-3115-45C5-89DC-A358D76E10FC}"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214E4A8F-372B-4869-BD5C-DF948A571682}" type="slidenum">
              <a:rPr lang="zh-CN" altLang="en-US"/>
              <a:t>‹#›</a:t>
            </a:fld>
            <a:endParaRPr lang="zh-CN" altLang="en-US" sz="1800">
              <a:solidFill>
                <a:schemeClr val="tx1"/>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4E1AC7B2-02E3-4919-ABFB-4EACC4C426C3}"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6382F585-DF73-407C-9F0C-443B595BA304}" type="slidenum">
              <a:rPr lang="zh-CN" altLang="en-US"/>
              <a:t>‹#›</a:t>
            </a:fld>
            <a:endParaRPr lang="zh-CN" altLang="en-US" sz="1800">
              <a:solidFill>
                <a:schemeClr val="tx1"/>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1F42C5DB-1000-4213-8AA2-423D203CEC3F}"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82330CCE-2421-4351-AC98-1DF72F514CA2}" type="slidenum">
              <a:rPr lang="zh-CN" altLang="en-US"/>
              <a:t>‹#›</a:t>
            </a:fld>
            <a:endParaRPr lang="zh-CN" altLang="en-US" sz="1800">
              <a:solidFill>
                <a:schemeClr val="tx1"/>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9868D0A1-E87A-449F-A516-FF47E4FCD1C4}"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1934AE4F-8991-4777-B17C-94E995E9586E}" type="slidenum">
              <a:rPr lang="zh-CN" altLang="en-US"/>
              <a:t>‹#›</a:t>
            </a:fld>
            <a:endParaRPr lang="zh-CN" altLang="en-US" sz="1800">
              <a:solidFill>
                <a:schemeClr val="tx1"/>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AA206E5C-170E-4E09-9491-97A47D42FBD6}"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C2D91B6-0045-48CA-B8F9-01699CF14D51}" type="slidenum">
              <a:rPr lang="zh-CN" altLang="en-US"/>
              <a:t>‹#›</a:t>
            </a:fld>
            <a:endParaRPr lang="zh-CN" altLang="en-US" sz="1800">
              <a:solidFill>
                <a:schemeClr val="tx1"/>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418B0439-1DB0-4791-B64B-A4DDD07C92D8}"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C1165A8-280B-416D-ACF8-248A3864985D}" type="slidenum">
              <a:rPr lang="zh-CN" altLang="en-US"/>
              <a:t>‹#›</a:t>
            </a:fld>
            <a:endParaRPr lang="zh-CN" altLang="en-US" sz="1800">
              <a:solidFill>
                <a:schemeClr val="tx1"/>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C718B503-634F-4E56-9B10-F7945E376514}"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D8EA813D-2522-41D2-AD69-C22E4AB3AF23}" type="slidenum">
              <a:rPr lang="zh-CN" altLang="en-US"/>
              <a:t>‹#›</a:t>
            </a:fld>
            <a:endParaRPr lang="zh-CN" altLang="en-US" sz="1800">
              <a:solidFill>
                <a:schemeClr val="tx1"/>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AFF0D830-382D-4D77-82C6-C459CE898163}" type="datetime1">
              <a:rPr lang="zh-CN" altLang="en-US"/>
              <a:t>2021/4/20</a:t>
            </a:fld>
            <a:endParaRPr lang="zh-CN" altLang="en-US" sz="1800">
              <a:solidFill>
                <a:schemeClr val="tx1"/>
              </a:solidFill>
            </a:endParaRPr>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pPr>
              <a:defRPr/>
            </a:pPr>
            <a:fld id="{54A92184-D217-4B79-81E2-B797F2943D88}" type="slidenum">
              <a:rPr lang="zh-CN" altLang="en-US"/>
              <a:t>‹#›</a:t>
            </a:fld>
            <a:endParaRPr lang="zh-CN" altLang="en-US" sz="1800">
              <a:solidFill>
                <a:schemeClr val="tx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BA08FDE8-8536-415C-9B26-A1AF6672AFEB}" type="datetime1">
              <a:rPr lang="zh-CN" altLang="en-US"/>
              <a:t>2021/4/20</a:t>
            </a:fld>
            <a:endParaRPr lang="zh-CN" altLang="en-US" sz="1800">
              <a:solidFill>
                <a:schemeClr val="tx1"/>
              </a:solidFill>
            </a:endParaRPr>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pPr>
              <a:defRPr/>
            </a:pPr>
            <a:fld id="{3E74CB73-D3C0-4B39-89BA-7D77D70AE6E6}"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27087582-80F1-4C64-9EAB-EBC3325065C8}" type="datetime1">
              <a:rPr lang="zh-CN" altLang="en-US"/>
              <a:t>2021/4/20</a:t>
            </a:fld>
            <a:endParaRPr lang="zh-CN" altLang="en-US" sz="1800">
              <a:solidFill>
                <a:schemeClr val="tx1"/>
              </a:solidFill>
            </a:endParaRPr>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pPr>
              <a:defRPr/>
            </a:pPr>
            <a:fld id="{54BE697F-1C74-4FDF-88BB-35AEB59C58D2}" type="slidenum">
              <a:rPr lang="zh-CN" altLang="en-US"/>
              <a:t>‹#›</a:t>
            </a:fld>
            <a:endParaRPr lang="zh-CN" altLang="en-US" sz="1800">
              <a:solidFill>
                <a:schemeClr val="tx1"/>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103D3996-E8F9-41E5-B538-BACE4748DA13}"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CD8F2866-E66A-4836-821D-63A5EA4DD37B}" type="slidenum">
              <a:rPr lang="zh-CN" altLang="en-US"/>
              <a:t>‹#›</a:t>
            </a:fld>
            <a:endParaRPr lang="zh-CN" altLang="en-US" sz="1800">
              <a:solidFill>
                <a:schemeClr val="tx1"/>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0F6B52F0-3115-45C5-89DC-A358D76E10FC}"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214E4A8F-372B-4869-BD5C-DF948A571682}" type="slidenum">
              <a:rPr lang="zh-CN" altLang="en-US"/>
              <a:t>‹#›</a:t>
            </a:fld>
            <a:endParaRPr lang="zh-CN" altLang="en-US" sz="1800">
              <a:solidFill>
                <a:schemeClr val="tx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4E1AC7B2-02E3-4919-ABFB-4EACC4C426C3}"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6382F585-DF73-407C-9F0C-443B595BA304}" type="slidenum">
              <a:rPr lang="zh-CN" altLang="en-US"/>
              <a:t>‹#›</a:t>
            </a:fld>
            <a:endParaRPr lang="zh-CN" altLang="en-US" sz="1800">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1F42C5DB-1000-4213-8AA2-423D203CEC3F}"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82330CCE-2421-4351-AC98-1DF72F514CA2}" type="slidenum">
              <a:rPr lang="zh-CN" altLang="en-US"/>
              <a:t>‹#›</a:t>
            </a:fld>
            <a:endParaRPr lang="zh-CN" altLang="en-US" sz="1800">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9868D0A1-E87A-449F-A516-FF47E4FCD1C4}"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1934AE4F-8991-4777-B17C-94E995E9586E}" type="slidenum">
              <a:rPr lang="zh-CN" altLang="en-US"/>
              <a:t>‹#›</a:t>
            </a:fld>
            <a:endParaRPr lang="zh-CN" altLang="en-US" sz="1800">
              <a:solidFill>
                <a:schemeClr val="tx1"/>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AA206E5C-170E-4E09-9491-97A47D42FBD6}"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C2D91B6-0045-48CA-B8F9-01699CF14D51}" type="slidenum">
              <a:rPr lang="zh-CN" altLang="en-US"/>
              <a:t>‹#›</a:t>
            </a:fld>
            <a:endParaRPr lang="zh-CN" altLang="en-US" sz="1800">
              <a:solidFill>
                <a:schemeClr val="tx1"/>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418B0439-1DB0-4791-B64B-A4DDD07C92D8}"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C1165A8-280B-416D-ACF8-248A3864985D}" type="slidenum">
              <a:rPr lang="zh-CN" altLang="en-US"/>
              <a:t>‹#›</a:t>
            </a:fld>
            <a:endParaRPr lang="zh-CN" altLang="en-US" sz="1800">
              <a:solidFill>
                <a:schemeClr val="tx1"/>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C718B503-634F-4E56-9B10-F7945E376514}"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D8EA813D-2522-41D2-AD69-C22E4AB3AF23}" type="slidenum">
              <a:rPr lang="zh-CN" altLang="en-US"/>
              <a:t>‹#›</a:t>
            </a:fld>
            <a:endParaRPr lang="zh-CN" altLang="en-US" sz="1800">
              <a:solidFill>
                <a:schemeClr val="tx1"/>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AFF0D830-382D-4D77-82C6-C459CE898163}" type="datetime1">
              <a:rPr lang="zh-CN" altLang="en-US"/>
              <a:t>2021/4/20</a:t>
            </a:fld>
            <a:endParaRPr lang="zh-CN" altLang="en-US" sz="1800">
              <a:solidFill>
                <a:schemeClr val="tx1"/>
              </a:solidFill>
            </a:endParaRPr>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pPr>
              <a:defRPr/>
            </a:pPr>
            <a:fld id="{54A92184-D217-4B79-81E2-B797F2943D88}"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BA08FDE8-8536-415C-9B26-A1AF6672AFEB}" type="datetime1">
              <a:rPr lang="zh-CN" altLang="en-US"/>
              <a:t>2021/4/20</a:t>
            </a:fld>
            <a:endParaRPr lang="zh-CN" altLang="en-US" sz="1800">
              <a:solidFill>
                <a:schemeClr val="tx1"/>
              </a:solidFill>
            </a:endParaRPr>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pPr>
              <a:defRPr/>
            </a:pPr>
            <a:fld id="{3E74CB73-D3C0-4B39-89BA-7D77D70AE6E6}" type="slidenum">
              <a:rPr lang="zh-CN" altLang="en-US"/>
              <a:t>‹#›</a:t>
            </a:fld>
            <a:endParaRPr lang="zh-CN" altLang="en-US" sz="1800">
              <a:solidFill>
                <a:schemeClr val="tx1"/>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27087582-80F1-4C64-9EAB-EBC3325065C8}" type="datetime1">
              <a:rPr lang="zh-CN" altLang="en-US"/>
              <a:t>2021/4/20</a:t>
            </a:fld>
            <a:endParaRPr lang="zh-CN" altLang="en-US" sz="1800">
              <a:solidFill>
                <a:schemeClr val="tx1"/>
              </a:solidFill>
            </a:endParaRPr>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pPr>
              <a:defRPr/>
            </a:pPr>
            <a:fld id="{54BE697F-1C74-4FDF-88BB-35AEB59C58D2}" type="slidenum">
              <a:rPr lang="zh-CN" altLang="en-US"/>
              <a:t>‹#›</a:t>
            </a:fld>
            <a:endParaRPr lang="zh-CN" altLang="en-US" sz="1800">
              <a:solidFill>
                <a:schemeClr val="tx1"/>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103D3996-E8F9-41E5-B538-BACE4748DA13}"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CD8F2866-E66A-4836-821D-63A5EA4DD37B}" type="slidenum">
              <a:rPr lang="zh-CN" altLang="en-US"/>
              <a:t>‹#›</a:t>
            </a:fld>
            <a:endParaRPr lang="zh-CN" altLang="en-US" sz="1800">
              <a:solidFill>
                <a:schemeClr val="tx1"/>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0F6B52F0-3115-45C5-89DC-A358D76E10FC}" type="datetime1">
              <a:rPr lang="zh-CN" altLang="en-US"/>
              <a:t>2021/4/20</a:t>
            </a:fld>
            <a:endParaRPr lang="zh-CN" altLang="en-US" sz="1800">
              <a:solidFill>
                <a:schemeClr val="tx1"/>
              </a:solidFill>
            </a:endParaRPr>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214E4A8F-372B-4869-BD5C-DF948A571682}" type="slidenum">
              <a:rPr lang="zh-CN" altLang="en-US"/>
              <a:t>‹#›</a:t>
            </a:fld>
            <a:endParaRPr lang="zh-CN" altLang="en-US" sz="1800">
              <a:solidFill>
                <a:schemeClr val="tx1"/>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4E1AC7B2-02E3-4919-ABFB-4EACC4C426C3}"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6382F585-DF73-407C-9F0C-443B595BA304}" type="slidenum">
              <a:rPr lang="zh-CN" altLang="en-US"/>
              <a:t>‹#›</a:t>
            </a:fld>
            <a:endParaRPr lang="zh-CN" altLang="en-US" sz="1800">
              <a:solidFill>
                <a:schemeClr val="tx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1F42C5DB-1000-4213-8AA2-423D203CEC3F}" type="datetime1">
              <a:rPr lang="zh-CN" altLang="en-US"/>
              <a:t>2021/4/20</a:t>
            </a:fld>
            <a:endParaRPr lang="zh-CN" altLang="en-US" sz="1800">
              <a:solidFill>
                <a:schemeClr val="tx1"/>
              </a:solidFill>
            </a:endParaRPr>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82330CCE-2421-4351-AC98-1DF72F514CA2}" type="slidenum">
              <a:rPr lang="zh-CN" altLang="en-US"/>
              <a:t>‹#›</a:t>
            </a:fld>
            <a:endParaRPr lang="zh-CN" altLang="en-US" sz="1800">
              <a:solidFill>
                <a:schemeClr val="tx1"/>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2021/4/20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826017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2021/4/20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081015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2021/4/20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0114445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2021/4/20</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344494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2021/4/20</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7722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2021/4/20</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7709263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2021/4/20</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7229044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2021/4/20</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625849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2021/4/20</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747861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2021/4/20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274427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2021/4/20</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1667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AA124AB-CF4B-457E-BF1F-5A1E87BE531D}" type="datetimeFigureOut">
              <a:rPr lang="zh-CN" altLang="en-US" smtClean="0"/>
              <a:t>2021/4/20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A1023A-5B5B-414B-859F-C536B9CF040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2021/4/20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Light" panose="020F0302020204030204" pitchFamily="34" charset="0"/>
              </a:rPr>
              <a:t>单击此处编辑母版标题样式</a:t>
            </a:r>
          </a:p>
        </p:txBody>
      </p:sp>
      <p:sp>
        <p:nvSpPr>
          <p:cNvPr id="1229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t>2021/4/20</a:t>
            </a:fld>
            <a:endParaRPr lang="zh-CN" altLang="en-US" sz="1800">
              <a:solidFill>
                <a:schemeClr val="tx1"/>
              </a:solidFill>
            </a:endParaRPr>
          </a:p>
        </p:txBody>
      </p:sp>
      <p:sp>
        <p:nvSpPr>
          <p:cNvPr id="12293"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Light" panose="020F0302020204030204" pitchFamily="34" charset="0"/>
              </a:rPr>
              <a:t>单击此处编辑母版标题样式</a:t>
            </a:r>
          </a:p>
        </p:txBody>
      </p:sp>
      <p:sp>
        <p:nvSpPr>
          <p:cNvPr id="1229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t>2021/4/20</a:t>
            </a:fld>
            <a:endParaRPr lang="zh-CN" altLang="en-US" sz="1800">
              <a:solidFill>
                <a:schemeClr val="tx1"/>
              </a:solidFill>
            </a:endParaRPr>
          </a:p>
        </p:txBody>
      </p:sp>
      <p:sp>
        <p:nvSpPr>
          <p:cNvPr id="12293"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Light" panose="020F0302020204030204" pitchFamily="34" charset="0"/>
              </a:rPr>
              <a:t>单击此处编辑母版标题样式</a:t>
            </a:r>
          </a:p>
        </p:txBody>
      </p:sp>
      <p:sp>
        <p:nvSpPr>
          <p:cNvPr id="1229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t>2021/4/20</a:t>
            </a:fld>
            <a:endParaRPr lang="zh-CN" altLang="en-US" sz="1800">
              <a:solidFill>
                <a:schemeClr val="tx1"/>
              </a:solidFill>
            </a:endParaRPr>
          </a:p>
        </p:txBody>
      </p:sp>
      <p:sp>
        <p:nvSpPr>
          <p:cNvPr id="12293"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Calibri Light" panose="020F0302020204030204" pitchFamily="34" charset="0"/>
              </a:rPr>
              <a:t>单击此处编辑母版标题样式</a:t>
            </a:r>
          </a:p>
        </p:txBody>
      </p:sp>
      <p:sp>
        <p:nvSpPr>
          <p:cNvPr id="1229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t>2021/4/20</a:t>
            </a:fld>
            <a:endParaRPr lang="zh-CN" altLang="en-US" sz="1800">
              <a:solidFill>
                <a:schemeClr val="tx1"/>
              </a:solidFill>
            </a:endParaRPr>
          </a:p>
        </p:txBody>
      </p:sp>
      <p:sp>
        <p:nvSpPr>
          <p:cNvPr id="12293"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2021/4/20</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4693024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18.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image" Target="../media/image6.png"/><Relationship Id="rId2" Type="http://schemas.openxmlformats.org/officeDocument/2006/relationships/tags" Target="../tags/tag124.xml"/><Relationship Id="rId16" Type="http://schemas.openxmlformats.org/officeDocument/2006/relationships/image" Target="../media/image9.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image" Target="../media/image1.png"/><Relationship Id="rId10" Type="http://schemas.openxmlformats.org/officeDocument/2006/relationships/tags" Target="../tags/tag132.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tags" Target="../tags/tag143.xml"/><Relationship Id="rId3" Type="http://schemas.openxmlformats.org/officeDocument/2006/relationships/tags" Target="../tags/tag138.xml"/><Relationship Id="rId7" Type="http://schemas.openxmlformats.org/officeDocument/2006/relationships/tags" Target="../tags/tag14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image" Target="../media/image10.jpeg"/><Relationship Id="rId5" Type="http://schemas.openxmlformats.org/officeDocument/2006/relationships/tags" Target="../tags/tag140.xml"/><Relationship Id="rId10" Type="http://schemas.openxmlformats.org/officeDocument/2006/relationships/image" Target="../media/image1.png"/><Relationship Id="rId4" Type="http://schemas.openxmlformats.org/officeDocument/2006/relationships/tags" Target="../tags/tag139.xml"/><Relationship Id="rId9"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tags" Target="../tags/tag151.xml"/><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1.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slideLayout" Target="../slideLayouts/slideLayout18.xml"/><Relationship Id="rId5" Type="http://schemas.openxmlformats.org/officeDocument/2006/relationships/tags" Target="../tags/tag148.xml"/><Relationship Id="rId10" Type="http://schemas.openxmlformats.org/officeDocument/2006/relationships/tags" Target="../tags/tag153.xml"/><Relationship Id="rId4" Type="http://schemas.openxmlformats.org/officeDocument/2006/relationships/tags" Target="../tags/tag147.xml"/><Relationship Id="rId9" Type="http://schemas.openxmlformats.org/officeDocument/2006/relationships/tags" Target="../tags/tag152.xml"/></Relationships>
</file>

<file path=ppt/slides/_rels/slide13.xml.rels><?xml version="1.0" encoding="UTF-8" standalone="yes"?>
<Relationships xmlns="http://schemas.openxmlformats.org/package/2006/relationships"><Relationship Id="rId8" Type="http://schemas.openxmlformats.org/officeDocument/2006/relationships/tags" Target="../tags/tag161.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1.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slideLayout" Target="../slideLayouts/slideLayout18.xml"/><Relationship Id="rId5" Type="http://schemas.openxmlformats.org/officeDocument/2006/relationships/tags" Target="../tags/tag158.xml"/><Relationship Id="rId10" Type="http://schemas.openxmlformats.org/officeDocument/2006/relationships/tags" Target="../tags/tag163.xml"/><Relationship Id="rId4" Type="http://schemas.openxmlformats.org/officeDocument/2006/relationships/tags" Target="../tags/tag157.xml"/><Relationship Id="rId9" Type="http://schemas.openxmlformats.org/officeDocument/2006/relationships/tags" Target="../tags/tag162.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66.xml"/><Relationship Id="rId7" Type="http://schemas.openxmlformats.org/officeDocument/2006/relationships/tags" Target="../tags/tag17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10" Type="http://schemas.openxmlformats.org/officeDocument/2006/relationships/image" Target="../media/image8.png"/><Relationship Id="rId4" Type="http://schemas.openxmlformats.org/officeDocument/2006/relationships/tags" Target="../tags/tag167.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18" Type="http://schemas.openxmlformats.org/officeDocument/2006/relationships/image" Target="../media/image8.png"/><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image" Target="../media/image5.png"/><Relationship Id="rId2" Type="http://schemas.openxmlformats.org/officeDocument/2006/relationships/tags" Target="../tags/tag172.xml"/><Relationship Id="rId16" Type="http://schemas.openxmlformats.org/officeDocument/2006/relationships/image" Target="../media/image1.png"/><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5" Type="http://schemas.openxmlformats.org/officeDocument/2006/relationships/slideLayout" Target="../slideLayouts/slideLayout18.xml"/><Relationship Id="rId10" Type="http://schemas.openxmlformats.org/officeDocument/2006/relationships/tags" Target="../tags/tag180.xml"/><Relationship Id="rId19" Type="http://schemas.openxmlformats.org/officeDocument/2006/relationships/image" Target="../media/image11.png"/><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s>
</file>

<file path=ppt/slides/_rels/slide16.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18" Type="http://schemas.openxmlformats.org/officeDocument/2006/relationships/image" Target="../media/image8.png"/><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image" Target="../media/image5.png"/><Relationship Id="rId2" Type="http://schemas.openxmlformats.org/officeDocument/2006/relationships/tags" Target="../tags/tag186.xml"/><Relationship Id="rId16" Type="http://schemas.openxmlformats.org/officeDocument/2006/relationships/image" Target="../media/image1.png"/><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5" Type="http://schemas.openxmlformats.org/officeDocument/2006/relationships/tags" Target="../tags/tag189.xml"/><Relationship Id="rId15" Type="http://schemas.openxmlformats.org/officeDocument/2006/relationships/slideLayout" Target="../slideLayouts/slideLayout18.xml"/><Relationship Id="rId10" Type="http://schemas.openxmlformats.org/officeDocument/2006/relationships/tags" Target="../tags/tag194.xml"/><Relationship Id="rId19" Type="http://schemas.openxmlformats.org/officeDocument/2006/relationships/image" Target="../media/image11.png"/><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tags" Target="../tags/tag198.xml"/></Relationships>
</file>

<file path=ppt/slides/_rels/slide17.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slideLayout" Target="../slideLayouts/slideLayout18.xml"/><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tags" Target="../tags/tag210.xml"/><Relationship Id="rId2" Type="http://schemas.openxmlformats.org/officeDocument/2006/relationships/tags" Target="../tags/tag200.xml"/><Relationship Id="rId16" Type="http://schemas.openxmlformats.org/officeDocument/2006/relationships/image" Target="../media/image13.png"/><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5" Type="http://schemas.openxmlformats.org/officeDocument/2006/relationships/tags" Target="../tags/tag203.xml"/><Relationship Id="rId15" Type="http://schemas.openxmlformats.org/officeDocument/2006/relationships/image" Target="../media/image12.png"/><Relationship Id="rId10" Type="http://schemas.openxmlformats.org/officeDocument/2006/relationships/tags" Target="../tags/tag208.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slideLayout" Target="../slideLayouts/slideLayout18.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tags" Target="../tags/tag222.xml"/><Relationship Id="rId2" Type="http://schemas.openxmlformats.org/officeDocument/2006/relationships/tags" Target="../tags/tag212.xml"/><Relationship Id="rId16" Type="http://schemas.openxmlformats.org/officeDocument/2006/relationships/image" Target="../media/image13.png"/><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5" Type="http://schemas.openxmlformats.org/officeDocument/2006/relationships/image" Target="../media/image12.png"/><Relationship Id="rId10" Type="http://schemas.openxmlformats.org/officeDocument/2006/relationships/tags" Target="../tags/tag220.xml"/><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tags" Target="../tags/tag230.xml"/><Relationship Id="rId3" Type="http://schemas.openxmlformats.org/officeDocument/2006/relationships/tags" Target="../tags/tag225.xml"/><Relationship Id="rId7" Type="http://schemas.openxmlformats.org/officeDocument/2006/relationships/tags" Target="../tags/tag229.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media/image8.png"/><Relationship Id="rId5" Type="http://schemas.openxmlformats.org/officeDocument/2006/relationships/tags" Target="../tags/tag227.xml"/><Relationship Id="rId10" Type="http://schemas.openxmlformats.org/officeDocument/2006/relationships/image" Target="../media/image1.png"/><Relationship Id="rId4" Type="http://schemas.openxmlformats.org/officeDocument/2006/relationships/tags" Target="../tags/tag226.xml"/><Relationship Id="rId9"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26" Type="http://schemas.openxmlformats.org/officeDocument/2006/relationships/notesSlide" Target="../notesSlides/notesSlide1.xml"/><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5" Type="http://schemas.openxmlformats.org/officeDocument/2006/relationships/slideLayout" Target="../slideLayouts/slideLayout18.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tags" Target="../tags/tag38.xml"/><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tags" Target="../tags/tag37.xml"/><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tags" Target="../tags/tag36.xml"/><Relationship Id="rId27"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tags" Target="../tags/tag238.xml"/><Relationship Id="rId3" Type="http://schemas.openxmlformats.org/officeDocument/2006/relationships/tags" Target="../tags/tag233.xml"/><Relationship Id="rId7" Type="http://schemas.openxmlformats.org/officeDocument/2006/relationships/tags" Target="../tags/tag237.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image" Target="../media/image8.png"/><Relationship Id="rId5" Type="http://schemas.openxmlformats.org/officeDocument/2006/relationships/tags" Target="../tags/tag235.xml"/><Relationship Id="rId10" Type="http://schemas.openxmlformats.org/officeDocument/2006/relationships/image" Target="../media/image1.png"/><Relationship Id="rId4" Type="http://schemas.openxmlformats.org/officeDocument/2006/relationships/tags" Target="../tags/tag234.xml"/><Relationship Id="rId9"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slideLayout" Target="../slideLayouts/slideLayout18.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18" Type="http://schemas.openxmlformats.org/officeDocument/2006/relationships/image" Target="../media/image14.png"/><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image" Target="../media/image8.png"/><Relationship Id="rId2" Type="http://schemas.openxmlformats.org/officeDocument/2006/relationships/tags" Target="../tags/tag252.xml"/><Relationship Id="rId16" Type="http://schemas.openxmlformats.org/officeDocument/2006/relationships/image" Target="../media/image5.png"/><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5" Type="http://schemas.openxmlformats.org/officeDocument/2006/relationships/tags" Target="../tags/tag255.xml"/><Relationship Id="rId15" Type="http://schemas.openxmlformats.org/officeDocument/2006/relationships/image" Target="../media/image1.png"/><Relationship Id="rId10" Type="http://schemas.openxmlformats.org/officeDocument/2006/relationships/tags" Target="../tags/tag260.xml"/><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18" Type="http://schemas.openxmlformats.org/officeDocument/2006/relationships/image" Target="../media/image1.png"/><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slideLayout" Target="../slideLayouts/slideLayout18.xml"/><Relationship Id="rId2" Type="http://schemas.openxmlformats.org/officeDocument/2006/relationships/tags" Target="../tags/tag265.xml"/><Relationship Id="rId16" Type="http://schemas.openxmlformats.org/officeDocument/2006/relationships/tags" Target="../tags/tag279.xml"/><Relationship Id="rId20" Type="http://schemas.openxmlformats.org/officeDocument/2006/relationships/image" Target="../media/image14.png"/><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tags" Target="../tags/tag278.xml"/><Relationship Id="rId10" Type="http://schemas.openxmlformats.org/officeDocument/2006/relationships/tags" Target="../tags/tag273.xml"/><Relationship Id="rId19" Type="http://schemas.openxmlformats.org/officeDocument/2006/relationships/image" Target="../media/image15.jpeg"/><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s>
</file>

<file path=ppt/slides/_rels/slide24.xml.rels><?xml version="1.0" encoding="UTF-8" standalone="yes"?>
<Relationships xmlns="http://schemas.openxmlformats.org/package/2006/relationships"><Relationship Id="rId8" Type="http://schemas.openxmlformats.org/officeDocument/2006/relationships/tags" Target="../tags/tag287.xml"/><Relationship Id="rId13" Type="http://schemas.openxmlformats.org/officeDocument/2006/relationships/tags" Target="../tags/tag292.xml"/><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tags" Target="../tags/tag291.xml"/><Relationship Id="rId17" Type="http://schemas.openxmlformats.org/officeDocument/2006/relationships/image" Target="../media/image14.png"/><Relationship Id="rId2" Type="http://schemas.openxmlformats.org/officeDocument/2006/relationships/tags" Target="../tags/tag281.xml"/><Relationship Id="rId16" Type="http://schemas.openxmlformats.org/officeDocument/2006/relationships/image" Target="../media/image16.jpeg"/><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tags" Target="../tags/tag290.xml"/><Relationship Id="rId5" Type="http://schemas.openxmlformats.org/officeDocument/2006/relationships/tags" Target="../tags/tag284.xml"/><Relationship Id="rId15" Type="http://schemas.openxmlformats.org/officeDocument/2006/relationships/image" Target="../media/image1.png"/><Relationship Id="rId10" Type="http://schemas.openxmlformats.org/officeDocument/2006/relationships/tags" Target="../tags/tag289.xml"/><Relationship Id="rId4" Type="http://schemas.openxmlformats.org/officeDocument/2006/relationships/tags" Target="../tags/tag283.xml"/><Relationship Id="rId9" Type="http://schemas.openxmlformats.org/officeDocument/2006/relationships/tags" Target="../tags/tag288.xml"/><Relationship Id="rId14"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image" Target="../media/image5.png"/><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image" Target="../media/image1.png"/><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slideLayout" Target="../slideLayouts/slideLayout18.xml"/><Relationship Id="rId5" Type="http://schemas.openxmlformats.org/officeDocument/2006/relationships/tags" Target="../tags/tag297.xml"/><Relationship Id="rId15" Type="http://schemas.openxmlformats.org/officeDocument/2006/relationships/image" Target="../media/image18.png"/><Relationship Id="rId10" Type="http://schemas.openxmlformats.org/officeDocument/2006/relationships/tags" Target="../tags/tag302.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tags" Target="../tags/tag310.xml"/><Relationship Id="rId13" Type="http://schemas.openxmlformats.org/officeDocument/2006/relationships/tags" Target="../tags/tag315.xml"/><Relationship Id="rId18" Type="http://schemas.openxmlformats.org/officeDocument/2006/relationships/tags" Target="../tags/tag320.xml"/><Relationship Id="rId26" Type="http://schemas.openxmlformats.org/officeDocument/2006/relationships/tags" Target="../tags/tag328.xml"/><Relationship Id="rId39" Type="http://schemas.openxmlformats.org/officeDocument/2006/relationships/image" Target="../media/image11.png"/><Relationship Id="rId3" Type="http://schemas.openxmlformats.org/officeDocument/2006/relationships/tags" Target="../tags/tag305.xml"/><Relationship Id="rId21" Type="http://schemas.openxmlformats.org/officeDocument/2006/relationships/tags" Target="../tags/tag323.xml"/><Relationship Id="rId34" Type="http://schemas.openxmlformats.org/officeDocument/2006/relationships/tags" Target="../tags/tag336.xml"/><Relationship Id="rId42" Type="http://schemas.openxmlformats.org/officeDocument/2006/relationships/image" Target="../media/image17.png"/><Relationship Id="rId7" Type="http://schemas.openxmlformats.org/officeDocument/2006/relationships/tags" Target="../tags/tag309.xml"/><Relationship Id="rId12" Type="http://schemas.openxmlformats.org/officeDocument/2006/relationships/tags" Target="../tags/tag314.xml"/><Relationship Id="rId17" Type="http://schemas.openxmlformats.org/officeDocument/2006/relationships/tags" Target="../tags/tag319.xml"/><Relationship Id="rId25" Type="http://schemas.openxmlformats.org/officeDocument/2006/relationships/tags" Target="../tags/tag327.xml"/><Relationship Id="rId33" Type="http://schemas.openxmlformats.org/officeDocument/2006/relationships/tags" Target="../tags/tag335.xml"/><Relationship Id="rId38" Type="http://schemas.openxmlformats.org/officeDocument/2006/relationships/image" Target="../media/image19.png"/><Relationship Id="rId2" Type="http://schemas.openxmlformats.org/officeDocument/2006/relationships/tags" Target="../tags/tag304.xml"/><Relationship Id="rId16" Type="http://schemas.openxmlformats.org/officeDocument/2006/relationships/tags" Target="../tags/tag318.xml"/><Relationship Id="rId20" Type="http://schemas.openxmlformats.org/officeDocument/2006/relationships/tags" Target="../tags/tag322.xml"/><Relationship Id="rId29" Type="http://schemas.openxmlformats.org/officeDocument/2006/relationships/tags" Target="../tags/tag331.xml"/><Relationship Id="rId41" Type="http://schemas.openxmlformats.org/officeDocument/2006/relationships/image" Target="../media/image20.png"/><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tags" Target="../tags/tag313.xml"/><Relationship Id="rId24" Type="http://schemas.openxmlformats.org/officeDocument/2006/relationships/tags" Target="../tags/tag326.xml"/><Relationship Id="rId32" Type="http://schemas.openxmlformats.org/officeDocument/2006/relationships/tags" Target="../tags/tag334.xml"/><Relationship Id="rId37" Type="http://schemas.openxmlformats.org/officeDocument/2006/relationships/image" Target="../media/image1.png"/><Relationship Id="rId40" Type="http://schemas.openxmlformats.org/officeDocument/2006/relationships/image" Target="../media/image8.png"/><Relationship Id="rId5" Type="http://schemas.openxmlformats.org/officeDocument/2006/relationships/tags" Target="../tags/tag307.xml"/><Relationship Id="rId15" Type="http://schemas.openxmlformats.org/officeDocument/2006/relationships/tags" Target="../tags/tag317.xml"/><Relationship Id="rId23" Type="http://schemas.openxmlformats.org/officeDocument/2006/relationships/tags" Target="../tags/tag325.xml"/><Relationship Id="rId28" Type="http://schemas.openxmlformats.org/officeDocument/2006/relationships/tags" Target="../tags/tag330.xml"/><Relationship Id="rId36" Type="http://schemas.openxmlformats.org/officeDocument/2006/relationships/notesSlide" Target="../notesSlides/notesSlide3.xml"/><Relationship Id="rId10" Type="http://schemas.openxmlformats.org/officeDocument/2006/relationships/tags" Target="../tags/tag312.xml"/><Relationship Id="rId19" Type="http://schemas.openxmlformats.org/officeDocument/2006/relationships/tags" Target="../tags/tag321.xml"/><Relationship Id="rId31" Type="http://schemas.openxmlformats.org/officeDocument/2006/relationships/tags" Target="../tags/tag333.xml"/><Relationship Id="rId4" Type="http://schemas.openxmlformats.org/officeDocument/2006/relationships/tags" Target="../tags/tag306.xml"/><Relationship Id="rId9" Type="http://schemas.openxmlformats.org/officeDocument/2006/relationships/tags" Target="../tags/tag311.xml"/><Relationship Id="rId14" Type="http://schemas.openxmlformats.org/officeDocument/2006/relationships/tags" Target="../tags/tag316.xml"/><Relationship Id="rId22" Type="http://schemas.openxmlformats.org/officeDocument/2006/relationships/tags" Target="../tags/tag324.xml"/><Relationship Id="rId27" Type="http://schemas.openxmlformats.org/officeDocument/2006/relationships/tags" Target="../tags/tag329.xml"/><Relationship Id="rId30" Type="http://schemas.openxmlformats.org/officeDocument/2006/relationships/tags" Target="../tags/tag332.xml"/><Relationship Id="rId35"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3" Type="http://schemas.openxmlformats.org/officeDocument/2006/relationships/tags" Target="../tags/tag339.xml"/><Relationship Id="rId21" Type="http://schemas.openxmlformats.org/officeDocument/2006/relationships/slideLayout" Target="../slideLayouts/slideLayout62.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image" Target="../media/image17.pn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image" Target="../media/image21.png"/><Relationship Id="rId3" Type="http://schemas.openxmlformats.org/officeDocument/2006/relationships/tags" Target="../tags/tag359.xml"/><Relationship Id="rId7" Type="http://schemas.openxmlformats.org/officeDocument/2006/relationships/tags" Target="../tags/tag363.xml"/><Relationship Id="rId12" Type="http://schemas.openxmlformats.org/officeDocument/2006/relationships/image" Target="../media/image1.png"/><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slideLayout" Target="../slideLayouts/slideLayout18.xml"/><Relationship Id="rId5" Type="http://schemas.openxmlformats.org/officeDocument/2006/relationships/tags" Target="../tags/tag361.xml"/><Relationship Id="rId15" Type="http://schemas.openxmlformats.org/officeDocument/2006/relationships/image" Target="../media/image22.png"/><Relationship Id="rId10" Type="http://schemas.openxmlformats.org/officeDocument/2006/relationships/tags" Target="../tags/tag366.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tags" Target="../tags/tag374.xml"/><Relationship Id="rId13" Type="http://schemas.openxmlformats.org/officeDocument/2006/relationships/tags" Target="../tags/tag379.xml"/><Relationship Id="rId18" Type="http://schemas.openxmlformats.org/officeDocument/2006/relationships/tags" Target="../tags/tag384.xml"/><Relationship Id="rId26" Type="http://schemas.openxmlformats.org/officeDocument/2006/relationships/image" Target="../media/image12.png"/><Relationship Id="rId3" Type="http://schemas.openxmlformats.org/officeDocument/2006/relationships/tags" Target="../tags/tag369.xml"/><Relationship Id="rId21" Type="http://schemas.openxmlformats.org/officeDocument/2006/relationships/tags" Target="../tags/tag387.xml"/><Relationship Id="rId7" Type="http://schemas.openxmlformats.org/officeDocument/2006/relationships/tags" Target="../tags/tag373.xml"/><Relationship Id="rId12" Type="http://schemas.openxmlformats.org/officeDocument/2006/relationships/tags" Target="../tags/tag378.xml"/><Relationship Id="rId17" Type="http://schemas.openxmlformats.org/officeDocument/2006/relationships/tags" Target="../tags/tag383.xml"/><Relationship Id="rId25" Type="http://schemas.openxmlformats.org/officeDocument/2006/relationships/image" Target="../media/image1.png"/><Relationship Id="rId2" Type="http://schemas.openxmlformats.org/officeDocument/2006/relationships/tags" Target="../tags/tag368.xml"/><Relationship Id="rId16" Type="http://schemas.openxmlformats.org/officeDocument/2006/relationships/tags" Target="../tags/tag382.xml"/><Relationship Id="rId20" Type="http://schemas.openxmlformats.org/officeDocument/2006/relationships/tags" Target="../tags/tag386.xml"/><Relationship Id="rId29" Type="http://schemas.openxmlformats.org/officeDocument/2006/relationships/image" Target="../media/image5.png"/><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tags" Target="../tags/tag377.xml"/><Relationship Id="rId24" Type="http://schemas.openxmlformats.org/officeDocument/2006/relationships/slideLayout" Target="../slideLayouts/slideLayout62.xml"/><Relationship Id="rId5" Type="http://schemas.openxmlformats.org/officeDocument/2006/relationships/tags" Target="../tags/tag371.xml"/><Relationship Id="rId15" Type="http://schemas.openxmlformats.org/officeDocument/2006/relationships/tags" Target="../tags/tag381.xml"/><Relationship Id="rId23" Type="http://schemas.openxmlformats.org/officeDocument/2006/relationships/tags" Target="../tags/tag389.xml"/><Relationship Id="rId28" Type="http://schemas.openxmlformats.org/officeDocument/2006/relationships/image" Target="../media/image19.png"/><Relationship Id="rId10" Type="http://schemas.openxmlformats.org/officeDocument/2006/relationships/tags" Target="../tags/tag376.xml"/><Relationship Id="rId19" Type="http://schemas.openxmlformats.org/officeDocument/2006/relationships/tags" Target="../tags/tag385.xml"/><Relationship Id="rId31" Type="http://schemas.openxmlformats.org/officeDocument/2006/relationships/image" Target="../media/image22.png"/><Relationship Id="rId4" Type="http://schemas.openxmlformats.org/officeDocument/2006/relationships/tags" Target="../tags/tag370.xml"/><Relationship Id="rId9" Type="http://schemas.openxmlformats.org/officeDocument/2006/relationships/tags" Target="../tags/tag375.xml"/><Relationship Id="rId14" Type="http://schemas.openxmlformats.org/officeDocument/2006/relationships/tags" Target="../tags/tag380.xml"/><Relationship Id="rId22" Type="http://schemas.openxmlformats.org/officeDocument/2006/relationships/tags" Target="../tags/tag388.xml"/><Relationship Id="rId27" Type="http://schemas.openxmlformats.org/officeDocument/2006/relationships/image" Target="../media/image13.png"/><Relationship Id="rId30"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slideLayout" Target="../slideLayouts/slideLayout18.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tags" Target="../tags/tag50.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image" Target="../media/image1.png"/><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tags" Target="../tags/tag397.xml"/><Relationship Id="rId13" Type="http://schemas.openxmlformats.org/officeDocument/2006/relationships/tags" Target="../tags/tag402.xml"/><Relationship Id="rId18" Type="http://schemas.openxmlformats.org/officeDocument/2006/relationships/image" Target="../media/image1.png"/><Relationship Id="rId3" Type="http://schemas.openxmlformats.org/officeDocument/2006/relationships/tags" Target="../tags/tag392.xml"/><Relationship Id="rId7" Type="http://schemas.openxmlformats.org/officeDocument/2006/relationships/tags" Target="../tags/tag396.xml"/><Relationship Id="rId12" Type="http://schemas.openxmlformats.org/officeDocument/2006/relationships/tags" Target="../tags/tag401.xml"/><Relationship Id="rId17" Type="http://schemas.openxmlformats.org/officeDocument/2006/relationships/slideLayout" Target="../slideLayouts/slideLayout18.xml"/><Relationship Id="rId2" Type="http://schemas.openxmlformats.org/officeDocument/2006/relationships/tags" Target="../tags/tag391.xml"/><Relationship Id="rId16" Type="http://schemas.openxmlformats.org/officeDocument/2006/relationships/tags" Target="../tags/tag405.xml"/><Relationship Id="rId20" Type="http://schemas.openxmlformats.org/officeDocument/2006/relationships/image" Target="../media/image24.png"/><Relationship Id="rId1" Type="http://schemas.openxmlformats.org/officeDocument/2006/relationships/tags" Target="../tags/tag390.xml"/><Relationship Id="rId6" Type="http://schemas.openxmlformats.org/officeDocument/2006/relationships/tags" Target="../tags/tag395.xml"/><Relationship Id="rId11" Type="http://schemas.openxmlformats.org/officeDocument/2006/relationships/tags" Target="../tags/tag400.xml"/><Relationship Id="rId5" Type="http://schemas.openxmlformats.org/officeDocument/2006/relationships/tags" Target="../tags/tag394.xml"/><Relationship Id="rId15" Type="http://schemas.openxmlformats.org/officeDocument/2006/relationships/tags" Target="../tags/tag404.xml"/><Relationship Id="rId10" Type="http://schemas.openxmlformats.org/officeDocument/2006/relationships/tags" Target="../tags/tag399.xml"/><Relationship Id="rId19" Type="http://schemas.openxmlformats.org/officeDocument/2006/relationships/image" Target="../media/image22.png"/><Relationship Id="rId4" Type="http://schemas.openxmlformats.org/officeDocument/2006/relationships/tags" Target="../tags/tag393.xml"/><Relationship Id="rId9" Type="http://schemas.openxmlformats.org/officeDocument/2006/relationships/tags" Target="../tags/tag398.xml"/><Relationship Id="rId14" Type="http://schemas.openxmlformats.org/officeDocument/2006/relationships/tags" Target="../tags/tag403.xml"/></Relationships>
</file>

<file path=ppt/slides/_rels/slide31.xml.rels><?xml version="1.0" encoding="UTF-8" standalone="yes"?>
<Relationships xmlns="http://schemas.openxmlformats.org/package/2006/relationships"><Relationship Id="rId8" Type="http://schemas.openxmlformats.org/officeDocument/2006/relationships/tags" Target="../tags/tag413.xml"/><Relationship Id="rId13" Type="http://schemas.openxmlformats.org/officeDocument/2006/relationships/image" Target="../media/image25.png"/><Relationship Id="rId3" Type="http://schemas.openxmlformats.org/officeDocument/2006/relationships/tags" Target="../tags/tag408.xml"/><Relationship Id="rId7" Type="http://schemas.openxmlformats.org/officeDocument/2006/relationships/tags" Target="../tags/tag412.xml"/><Relationship Id="rId12" Type="http://schemas.openxmlformats.org/officeDocument/2006/relationships/image" Target="../media/image1.png"/><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tags" Target="../tags/tag411.xml"/><Relationship Id="rId11" Type="http://schemas.openxmlformats.org/officeDocument/2006/relationships/slideLayout" Target="../slideLayouts/slideLayout18.xml"/><Relationship Id="rId5" Type="http://schemas.openxmlformats.org/officeDocument/2006/relationships/tags" Target="../tags/tag410.xml"/><Relationship Id="rId15" Type="http://schemas.openxmlformats.org/officeDocument/2006/relationships/image" Target="../media/image26.png"/><Relationship Id="rId10" Type="http://schemas.openxmlformats.org/officeDocument/2006/relationships/tags" Target="../tags/tag415.xml"/><Relationship Id="rId4" Type="http://schemas.openxmlformats.org/officeDocument/2006/relationships/tags" Target="../tags/tag409.xml"/><Relationship Id="rId9" Type="http://schemas.openxmlformats.org/officeDocument/2006/relationships/tags" Target="../tags/tag414.xml"/><Relationship Id="rId14"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openxmlformats.org/officeDocument/2006/relationships/tags" Target="../tags/tag423.xml"/><Relationship Id="rId13" Type="http://schemas.openxmlformats.org/officeDocument/2006/relationships/tags" Target="../tags/tag428.xml"/><Relationship Id="rId18" Type="http://schemas.openxmlformats.org/officeDocument/2006/relationships/tags" Target="../tags/tag433.xml"/><Relationship Id="rId26" Type="http://schemas.openxmlformats.org/officeDocument/2006/relationships/image" Target="../media/image12.png"/><Relationship Id="rId3" Type="http://schemas.openxmlformats.org/officeDocument/2006/relationships/tags" Target="../tags/tag418.xml"/><Relationship Id="rId21" Type="http://schemas.openxmlformats.org/officeDocument/2006/relationships/tags" Target="../tags/tag436.xml"/><Relationship Id="rId7" Type="http://schemas.openxmlformats.org/officeDocument/2006/relationships/tags" Target="../tags/tag422.xml"/><Relationship Id="rId12" Type="http://schemas.openxmlformats.org/officeDocument/2006/relationships/tags" Target="../tags/tag427.xml"/><Relationship Id="rId17" Type="http://schemas.openxmlformats.org/officeDocument/2006/relationships/tags" Target="../tags/tag432.xml"/><Relationship Id="rId25" Type="http://schemas.openxmlformats.org/officeDocument/2006/relationships/image" Target="../media/image1.png"/><Relationship Id="rId2" Type="http://schemas.openxmlformats.org/officeDocument/2006/relationships/tags" Target="../tags/tag417.xml"/><Relationship Id="rId16" Type="http://schemas.openxmlformats.org/officeDocument/2006/relationships/tags" Target="../tags/tag431.xml"/><Relationship Id="rId20" Type="http://schemas.openxmlformats.org/officeDocument/2006/relationships/tags" Target="../tags/tag435.xml"/><Relationship Id="rId29" Type="http://schemas.openxmlformats.org/officeDocument/2006/relationships/image" Target="../media/image5.png"/><Relationship Id="rId1" Type="http://schemas.openxmlformats.org/officeDocument/2006/relationships/tags" Target="../tags/tag416.xml"/><Relationship Id="rId6" Type="http://schemas.openxmlformats.org/officeDocument/2006/relationships/tags" Target="../tags/tag421.xml"/><Relationship Id="rId11" Type="http://schemas.openxmlformats.org/officeDocument/2006/relationships/tags" Target="../tags/tag426.xml"/><Relationship Id="rId24" Type="http://schemas.openxmlformats.org/officeDocument/2006/relationships/slideLayout" Target="../slideLayouts/slideLayout62.xml"/><Relationship Id="rId5" Type="http://schemas.openxmlformats.org/officeDocument/2006/relationships/tags" Target="../tags/tag420.xml"/><Relationship Id="rId15" Type="http://schemas.openxmlformats.org/officeDocument/2006/relationships/tags" Target="../tags/tag430.xml"/><Relationship Id="rId23" Type="http://schemas.openxmlformats.org/officeDocument/2006/relationships/tags" Target="../tags/tag438.xml"/><Relationship Id="rId28" Type="http://schemas.openxmlformats.org/officeDocument/2006/relationships/image" Target="../media/image19.png"/><Relationship Id="rId10" Type="http://schemas.openxmlformats.org/officeDocument/2006/relationships/tags" Target="../tags/tag425.xml"/><Relationship Id="rId19" Type="http://schemas.openxmlformats.org/officeDocument/2006/relationships/tags" Target="../tags/tag434.xml"/><Relationship Id="rId31" Type="http://schemas.openxmlformats.org/officeDocument/2006/relationships/image" Target="../media/image25.png"/><Relationship Id="rId4" Type="http://schemas.openxmlformats.org/officeDocument/2006/relationships/tags" Target="../tags/tag419.xml"/><Relationship Id="rId9" Type="http://schemas.openxmlformats.org/officeDocument/2006/relationships/tags" Target="../tags/tag424.xml"/><Relationship Id="rId14" Type="http://schemas.openxmlformats.org/officeDocument/2006/relationships/tags" Target="../tags/tag429.xml"/><Relationship Id="rId22" Type="http://schemas.openxmlformats.org/officeDocument/2006/relationships/tags" Target="../tags/tag437.xml"/><Relationship Id="rId27" Type="http://schemas.openxmlformats.org/officeDocument/2006/relationships/image" Target="../media/image13.png"/><Relationship Id="rId30"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tags" Target="../tags/tag446.xml"/><Relationship Id="rId13" Type="http://schemas.openxmlformats.org/officeDocument/2006/relationships/tags" Target="../tags/tag451.xml"/><Relationship Id="rId18" Type="http://schemas.openxmlformats.org/officeDocument/2006/relationships/image" Target="../media/image27.png"/><Relationship Id="rId3" Type="http://schemas.openxmlformats.org/officeDocument/2006/relationships/tags" Target="../tags/tag441.xml"/><Relationship Id="rId7" Type="http://schemas.openxmlformats.org/officeDocument/2006/relationships/tags" Target="../tags/tag445.xml"/><Relationship Id="rId12" Type="http://schemas.openxmlformats.org/officeDocument/2006/relationships/tags" Target="../tags/tag450.xml"/><Relationship Id="rId17" Type="http://schemas.openxmlformats.org/officeDocument/2006/relationships/slideLayout" Target="../slideLayouts/slideLayout18.xml"/><Relationship Id="rId2" Type="http://schemas.openxmlformats.org/officeDocument/2006/relationships/tags" Target="../tags/tag440.xml"/><Relationship Id="rId16" Type="http://schemas.openxmlformats.org/officeDocument/2006/relationships/tags" Target="../tags/tag454.xml"/><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tags" Target="../tags/tag449.xml"/><Relationship Id="rId5" Type="http://schemas.openxmlformats.org/officeDocument/2006/relationships/tags" Target="../tags/tag443.xml"/><Relationship Id="rId15" Type="http://schemas.openxmlformats.org/officeDocument/2006/relationships/tags" Target="../tags/tag453.xml"/><Relationship Id="rId10" Type="http://schemas.openxmlformats.org/officeDocument/2006/relationships/tags" Target="../tags/tag448.xml"/><Relationship Id="rId19" Type="http://schemas.openxmlformats.org/officeDocument/2006/relationships/image" Target="../media/image25.png"/><Relationship Id="rId4" Type="http://schemas.openxmlformats.org/officeDocument/2006/relationships/tags" Target="../tags/tag442.xml"/><Relationship Id="rId9" Type="http://schemas.openxmlformats.org/officeDocument/2006/relationships/tags" Target="../tags/tag447.xml"/><Relationship Id="rId14" Type="http://schemas.openxmlformats.org/officeDocument/2006/relationships/tags" Target="../tags/tag452.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2.png"/><Relationship Id="rId3" Type="http://schemas.openxmlformats.org/officeDocument/2006/relationships/tags" Target="../tags/tag457.xml"/><Relationship Id="rId7" Type="http://schemas.openxmlformats.org/officeDocument/2006/relationships/tags" Target="../tags/tag461.xml"/><Relationship Id="rId12" Type="http://schemas.openxmlformats.org/officeDocument/2006/relationships/image" Target="../media/image17.png"/><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tags" Target="../tags/tag460.xml"/><Relationship Id="rId11" Type="http://schemas.openxmlformats.org/officeDocument/2006/relationships/image" Target="../media/image14.png"/><Relationship Id="rId5" Type="http://schemas.openxmlformats.org/officeDocument/2006/relationships/tags" Target="../tags/tag459.xml"/><Relationship Id="rId10" Type="http://schemas.openxmlformats.org/officeDocument/2006/relationships/image" Target="../media/image25.png"/><Relationship Id="rId4" Type="http://schemas.openxmlformats.org/officeDocument/2006/relationships/tags" Target="../tags/tag458.xml"/><Relationship Id="rId9" Type="http://schemas.openxmlformats.org/officeDocument/2006/relationships/image" Target="../media/image27.png"/></Relationships>
</file>

<file path=ppt/slides/_rels/slide35.xml.rels><?xml version="1.0" encoding="UTF-8" standalone="yes"?>
<Relationships xmlns="http://schemas.openxmlformats.org/package/2006/relationships"><Relationship Id="rId8" Type="http://schemas.openxmlformats.org/officeDocument/2006/relationships/tags" Target="../tags/tag469.xml"/><Relationship Id="rId3" Type="http://schemas.openxmlformats.org/officeDocument/2006/relationships/tags" Target="../tags/tag464.xml"/><Relationship Id="rId7" Type="http://schemas.openxmlformats.org/officeDocument/2006/relationships/tags" Target="../tags/tag468.xml"/><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tags" Target="../tags/tag467.xml"/><Relationship Id="rId11" Type="http://schemas.openxmlformats.org/officeDocument/2006/relationships/image" Target="../media/image8.png"/><Relationship Id="rId5" Type="http://schemas.openxmlformats.org/officeDocument/2006/relationships/tags" Target="../tags/tag466.xml"/><Relationship Id="rId10" Type="http://schemas.openxmlformats.org/officeDocument/2006/relationships/image" Target="../media/image1.png"/><Relationship Id="rId4" Type="http://schemas.openxmlformats.org/officeDocument/2006/relationships/tags" Target="../tags/tag465.xml"/><Relationship Id="rId9"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tags" Target="../tags/tag477.xml"/><Relationship Id="rId13" Type="http://schemas.openxmlformats.org/officeDocument/2006/relationships/slideLayout" Target="../slideLayouts/slideLayout18.xml"/><Relationship Id="rId3" Type="http://schemas.openxmlformats.org/officeDocument/2006/relationships/tags" Target="../tags/tag472.xml"/><Relationship Id="rId7" Type="http://schemas.openxmlformats.org/officeDocument/2006/relationships/tags" Target="../tags/tag476.xml"/><Relationship Id="rId12" Type="http://schemas.openxmlformats.org/officeDocument/2006/relationships/tags" Target="../tags/tag481.xml"/><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tags" Target="../tags/tag475.xml"/><Relationship Id="rId11" Type="http://schemas.openxmlformats.org/officeDocument/2006/relationships/tags" Target="../tags/tag480.xml"/><Relationship Id="rId5" Type="http://schemas.openxmlformats.org/officeDocument/2006/relationships/tags" Target="../tags/tag474.xml"/><Relationship Id="rId10" Type="http://schemas.openxmlformats.org/officeDocument/2006/relationships/tags" Target="../tags/tag479.xml"/><Relationship Id="rId4" Type="http://schemas.openxmlformats.org/officeDocument/2006/relationships/tags" Target="../tags/tag473.xml"/><Relationship Id="rId9" Type="http://schemas.openxmlformats.org/officeDocument/2006/relationships/tags" Target="../tags/tag478.xml"/><Relationship Id="rId14"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tags" Target="../tags/tag489.xml"/><Relationship Id="rId13" Type="http://schemas.openxmlformats.org/officeDocument/2006/relationships/image" Target="../media/image1.png"/><Relationship Id="rId3" Type="http://schemas.openxmlformats.org/officeDocument/2006/relationships/tags" Target="../tags/tag484.xml"/><Relationship Id="rId7" Type="http://schemas.openxmlformats.org/officeDocument/2006/relationships/tags" Target="../tags/tag488.xml"/><Relationship Id="rId12" Type="http://schemas.openxmlformats.org/officeDocument/2006/relationships/slideLayout" Target="../slideLayouts/slideLayout18.xml"/><Relationship Id="rId2" Type="http://schemas.openxmlformats.org/officeDocument/2006/relationships/tags" Target="../tags/tag483.xml"/><Relationship Id="rId1" Type="http://schemas.openxmlformats.org/officeDocument/2006/relationships/tags" Target="../tags/tag482.xml"/><Relationship Id="rId6" Type="http://schemas.openxmlformats.org/officeDocument/2006/relationships/tags" Target="../tags/tag487.xml"/><Relationship Id="rId11" Type="http://schemas.openxmlformats.org/officeDocument/2006/relationships/tags" Target="../tags/tag492.xml"/><Relationship Id="rId5" Type="http://schemas.openxmlformats.org/officeDocument/2006/relationships/tags" Target="../tags/tag486.xml"/><Relationship Id="rId15" Type="http://schemas.openxmlformats.org/officeDocument/2006/relationships/image" Target="../media/image29.png"/><Relationship Id="rId10" Type="http://schemas.openxmlformats.org/officeDocument/2006/relationships/tags" Target="../tags/tag491.xml"/><Relationship Id="rId4" Type="http://schemas.openxmlformats.org/officeDocument/2006/relationships/tags" Target="../tags/tag485.xml"/><Relationship Id="rId9" Type="http://schemas.openxmlformats.org/officeDocument/2006/relationships/tags" Target="../tags/tag490.xml"/><Relationship Id="rId14"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tags" Target="../tags/tag500.xml"/><Relationship Id="rId13" Type="http://schemas.openxmlformats.org/officeDocument/2006/relationships/image" Target="../media/image30.png"/><Relationship Id="rId3" Type="http://schemas.openxmlformats.org/officeDocument/2006/relationships/tags" Target="../tags/tag495.xml"/><Relationship Id="rId7" Type="http://schemas.openxmlformats.org/officeDocument/2006/relationships/tags" Target="../tags/tag499.xml"/><Relationship Id="rId12" Type="http://schemas.openxmlformats.org/officeDocument/2006/relationships/image" Target="../media/image1.png"/><Relationship Id="rId2" Type="http://schemas.openxmlformats.org/officeDocument/2006/relationships/tags" Target="../tags/tag494.xml"/><Relationship Id="rId16" Type="http://schemas.openxmlformats.org/officeDocument/2006/relationships/image" Target="../media/image33.png"/><Relationship Id="rId1" Type="http://schemas.openxmlformats.org/officeDocument/2006/relationships/tags" Target="../tags/tag493.xml"/><Relationship Id="rId6" Type="http://schemas.openxmlformats.org/officeDocument/2006/relationships/tags" Target="../tags/tag498.xml"/><Relationship Id="rId11" Type="http://schemas.openxmlformats.org/officeDocument/2006/relationships/slideLayout" Target="../slideLayouts/slideLayout18.xml"/><Relationship Id="rId5" Type="http://schemas.openxmlformats.org/officeDocument/2006/relationships/tags" Target="../tags/tag497.xml"/><Relationship Id="rId15" Type="http://schemas.openxmlformats.org/officeDocument/2006/relationships/image" Target="../media/image32.png"/><Relationship Id="rId10" Type="http://schemas.openxmlformats.org/officeDocument/2006/relationships/tags" Target="../tags/tag502.xml"/><Relationship Id="rId4" Type="http://schemas.openxmlformats.org/officeDocument/2006/relationships/tags" Target="../tags/tag496.xml"/><Relationship Id="rId9" Type="http://schemas.openxmlformats.org/officeDocument/2006/relationships/tags" Target="../tags/tag501.xml"/><Relationship Id="rId14"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tags" Target="../tags/tag510.xml"/><Relationship Id="rId13" Type="http://schemas.openxmlformats.org/officeDocument/2006/relationships/image" Target="../media/image35.png"/><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image" Target="../media/image34.png"/><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image" Target="../media/image1.png"/><Relationship Id="rId5" Type="http://schemas.openxmlformats.org/officeDocument/2006/relationships/tags" Target="../tags/tag507.xml"/><Relationship Id="rId10" Type="http://schemas.openxmlformats.org/officeDocument/2006/relationships/slideLayout" Target="../slideLayouts/slideLayout18.xml"/><Relationship Id="rId4" Type="http://schemas.openxmlformats.org/officeDocument/2006/relationships/tags" Target="../tags/tag506.xml"/><Relationship Id="rId9" Type="http://schemas.openxmlformats.org/officeDocument/2006/relationships/tags" Target="../tags/tag511.xml"/><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slideLayout" Target="../slideLayouts/slideLayout29.xml"/><Relationship Id="rId3" Type="http://schemas.openxmlformats.org/officeDocument/2006/relationships/tags" Target="../tags/tag53.xml"/><Relationship Id="rId21" Type="http://schemas.openxmlformats.org/officeDocument/2006/relationships/image" Target="../media/image4.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image" Target="../media/image3.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19" Type="http://schemas.openxmlformats.org/officeDocument/2006/relationships/image" Target="../media/image1.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40.xml.rels><?xml version="1.0" encoding="UTF-8" standalone="yes"?>
<Relationships xmlns="http://schemas.openxmlformats.org/package/2006/relationships"><Relationship Id="rId8" Type="http://schemas.openxmlformats.org/officeDocument/2006/relationships/tags" Target="../tags/tag519.xml"/><Relationship Id="rId3" Type="http://schemas.openxmlformats.org/officeDocument/2006/relationships/tags" Target="../tags/tag514.xml"/><Relationship Id="rId7" Type="http://schemas.openxmlformats.org/officeDocument/2006/relationships/tags" Target="../tags/tag518.xml"/><Relationship Id="rId12" Type="http://schemas.openxmlformats.org/officeDocument/2006/relationships/image" Target="../media/image38.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image" Target="../media/image37.png"/><Relationship Id="rId5" Type="http://schemas.openxmlformats.org/officeDocument/2006/relationships/tags" Target="../tags/tag516.xml"/><Relationship Id="rId10" Type="http://schemas.openxmlformats.org/officeDocument/2006/relationships/image" Target="../media/image1.png"/><Relationship Id="rId4" Type="http://schemas.openxmlformats.org/officeDocument/2006/relationships/tags" Target="../tags/tag515.xml"/><Relationship Id="rId9"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522.xml"/><Relationship Id="rId7" Type="http://schemas.openxmlformats.org/officeDocument/2006/relationships/image" Target="../media/image1.png"/><Relationship Id="rId2" Type="http://schemas.openxmlformats.org/officeDocument/2006/relationships/tags" Target="../tags/tag521.xml"/><Relationship Id="rId1" Type="http://schemas.openxmlformats.org/officeDocument/2006/relationships/tags" Target="../tags/tag520.xml"/><Relationship Id="rId6" Type="http://schemas.openxmlformats.org/officeDocument/2006/relationships/slideLayout" Target="../slideLayouts/slideLayout18.xml"/><Relationship Id="rId5" Type="http://schemas.openxmlformats.org/officeDocument/2006/relationships/tags" Target="../tags/tag524.xml"/><Relationship Id="rId10" Type="http://schemas.openxmlformats.org/officeDocument/2006/relationships/image" Target="../media/image41.png"/><Relationship Id="rId4" Type="http://schemas.openxmlformats.org/officeDocument/2006/relationships/tags" Target="../tags/tag523.xml"/><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27.xml"/><Relationship Id="rId7" Type="http://schemas.openxmlformats.org/officeDocument/2006/relationships/tags" Target="../tags/tag531.xml"/><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tags" Target="../tags/tag530.xml"/><Relationship Id="rId11" Type="http://schemas.openxmlformats.org/officeDocument/2006/relationships/image" Target="../media/image43.png"/><Relationship Id="rId5" Type="http://schemas.openxmlformats.org/officeDocument/2006/relationships/tags" Target="../tags/tag529.xml"/><Relationship Id="rId10" Type="http://schemas.openxmlformats.org/officeDocument/2006/relationships/image" Target="../media/image42.png"/><Relationship Id="rId4" Type="http://schemas.openxmlformats.org/officeDocument/2006/relationships/tags" Target="../tags/tag528.xml"/><Relationship Id="rId9"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4.xml"/><Relationship Id="rId7" Type="http://schemas.openxmlformats.org/officeDocument/2006/relationships/tags" Target="../tags/tag538.xml"/><Relationship Id="rId12" Type="http://schemas.openxmlformats.org/officeDocument/2006/relationships/image" Target="../media/image46.png"/><Relationship Id="rId2" Type="http://schemas.openxmlformats.org/officeDocument/2006/relationships/tags" Target="../tags/tag533.xml"/><Relationship Id="rId1" Type="http://schemas.openxmlformats.org/officeDocument/2006/relationships/tags" Target="../tags/tag532.xml"/><Relationship Id="rId6" Type="http://schemas.openxmlformats.org/officeDocument/2006/relationships/tags" Target="../tags/tag537.xml"/><Relationship Id="rId11" Type="http://schemas.openxmlformats.org/officeDocument/2006/relationships/image" Target="../media/image45.png"/><Relationship Id="rId5" Type="http://schemas.openxmlformats.org/officeDocument/2006/relationships/tags" Target="../tags/tag536.xml"/><Relationship Id="rId10" Type="http://schemas.openxmlformats.org/officeDocument/2006/relationships/image" Target="../media/image44.png"/><Relationship Id="rId4" Type="http://schemas.openxmlformats.org/officeDocument/2006/relationships/tags" Target="../tags/tag535.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41.xml"/><Relationship Id="rId7" Type="http://schemas.openxmlformats.org/officeDocument/2006/relationships/tags" Target="../tags/tag545.xml"/><Relationship Id="rId12" Type="http://schemas.openxmlformats.org/officeDocument/2006/relationships/image" Target="../media/image49.png"/><Relationship Id="rId2" Type="http://schemas.openxmlformats.org/officeDocument/2006/relationships/tags" Target="../tags/tag540.xml"/><Relationship Id="rId1" Type="http://schemas.openxmlformats.org/officeDocument/2006/relationships/tags" Target="../tags/tag539.xml"/><Relationship Id="rId6" Type="http://schemas.openxmlformats.org/officeDocument/2006/relationships/tags" Target="../tags/tag544.xml"/><Relationship Id="rId11" Type="http://schemas.openxmlformats.org/officeDocument/2006/relationships/image" Target="../media/image48.png"/><Relationship Id="rId5" Type="http://schemas.openxmlformats.org/officeDocument/2006/relationships/tags" Target="../tags/tag543.xml"/><Relationship Id="rId10" Type="http://schemas.openxmlformats.org/officeDocument/2006/relationships/image" Target="../media/image47.png"/><Relationship Id="rId4" Type="http://schemas.openxmlformats.org/officeDocument/2006/relationships/tags" Target="../tags/tag542.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3.png"/><Relationship Id="rId3" Type="http://schemas.openxmlformats.org/officeDocument/2006/relationships/tags" Target="../tags/tag548.xml"/><Relationship Id="rId7" Type="http://schemas.openxmlformats.org/officeDocument/2006/relationships/tags" Target="../tags/tag552.xml"/><Relationship Id="rId12" Type="http://schemas.openxmlformats.org/officeDocument/2006/relationships/image" Target="../media/image52.png"/><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image" Target="../media/image51.png"/><Relationship Id="rId5" Type="http://schemas.openxmlformats.org/officeDocument/2006/relationships/tags" Target="../tags/tag550.xml"/><Relationship Id="rId10" Type="http://schemas.openxmlformats.org/officeDocument/2006/relationships/image" Target="../media/image50.png"/><Relationship Id="rId4" Type="http://schemas.openxmlformats.org/officeDocument/2006/relationships/tags" Target="../tags/tag549.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tags" Target="../tags/tag560.xml"/><Relationship Id="rId13" Type="http://schemas.openxmlformats.org/officeDocument/2006/relationships/slideLayout" Target="../slideLayouts/slideLayout29.xml"/><Relationship Id="rId3" Type="http://schemas.openxmlformats.org/officeDocument/2006/relationships/tags" Target="../tags/tag555.xml"/><Relationship Id="rId7" Type="http://schemas.openxmlformats.org/officeDocument/2006/relationships/tags" Target="../tags/tag559.xml"/><Relationship Id="rId12" Type="http://schemas.openxmlformats.org/officeDocument/2006/relationships/tags" Target="../tags/tag564.xml"/><Relationship Id="rId2" Type="http://schemas.openxmlformats.org/officeDocument/2006/relationships/tags" Target="../tags/tag554.xml"/><Relationship Id="rId1" Type="http://schemas.openxmlformats.org/officeDocument/2006/relationships/tags" Target="../tags/tag553.xml"/><Relationship Id="rId6" Type="http://schemas.openxmlformats.org/officeDocument/2006/relationships/tags" Target="../tags/tag558.xml"/><Relationship Id="rId11" Type="http://schemas.openxmlformats.org/officeDocument/2006/relationships/tags" Target="../tags/tag563.xml"/><Relationship Id="rId5" Type="http://schemas.openxmlformats.org/officeDocument/2006/relationships/tags" Target="../tags/tag557.xml"/><Relationship Id="rId10" Type="http://schemas.openxmlformats.org/officeDocument/2006/relationships/tags" Target="../tags/tag562.xml"/><Relationship Id="rId4" Type="http://schemas.openxmlformats.org/officeDocument/2006/relationships/tags" Target="../tags/tag556.xml"/><Relationship Id="rId9" Type="http://schemas.openxmlformats.org/officeDocument/2006/relationships/tags" Target="../tags/tag561.xml"/><Relationship Id="rId14"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67.xml"/><Relationship Id="rId7" Type="http://schemas.openxmlformats.org/officeDocument/2006/relationships/image" Target="../media/image1.png"/><Relationship Id="rId2" Type="http://schemas.openxmlformats.org/officeDocument/2006/relationships/tags" Target="../tags/tag566.xml"/><Relationship Id="rId1" Type="http://schemas.openxmlformats.org/officeDocument/2006/relationships/tags" Target="../tags/tag565.xml"/><Relationship Id="rId6" Type="http://schemas.openxmlformats.org/officeDocument/2006/relationships/slideLayout" Target="../slideLayouts/slideLayout40.xml"/><Relationship Id="rId5" Type="http://schemas.openxmlformats.org/officeDocument/2006/relationships/tags" Target="../tags/tag569.xml"/><Relationship Id="rId4" Type="http://schemas.openxmlformats.org/officeDocument/2006/relationships/tags" Target="../tags/tag568.xml"/></Relationships>
</file>

<file path=ppt/slides/_rels/slide48.xml.rels><?xml version="1.0" encoding="UTF-8" standalone="yes"?>
<Relationships xmlns="http://schemas.openxmlformats.org/package/2006/relationships"><Relationship Id="rId8" Type="http://schemas.openxmlformats.org/officeDocument/2006/relationships/tags" Target="../tags/tag577.xml"/><Relationship Id="rId13" Type="http://schemas.openxmlformats.org/officeDocument/2006/relationships/slideLayout" Target="../slideLayouts/slideLayout29.xml"/><Relationship Id="rId3" Type="http://schemas.openxmlformats.org/officeDocument/2006/relationships/tags" Target="../tags/tag572.xml"/><Relationship Id="rId7" Type="http://schemas.openxmlformats.org/officeDocument/2006/relationships/tags" Target="../tags/tag576.xml"/><Relationship Id="rId12" Type="http://schemas.openxmlformats.org/officeDocument/2006/relationships/tags" Target="../tags/tag581.xml"/><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tags" Target="../tags/tag575.xml"/><Relationship Id="rId11" Type="http://schemas.openxmlformats.org/officeDocument/2006/relationships/tags" Target="../tags/tag580.xml"/><Relationship Id="rId5" Type="http://schemas.openxmlformats.org/officeDocument/2006/relationships/tags" Target="../tags/tag574.xml"/><Relationship Id="rId10" Type="http://schemas.openxmlformats.org/officeDocument/2006/relationships/tags" Target="../tags/tag579.xml"/><Relationship Id="rId4" Type="http://schemas.openxmlformats.org/officeDocument/2006/relationships/tags" Target="../tags/tag573.xml"/><Relationship Id="rId9" Type="http://schemas.openxmlformats.org/officeDocument/2006/relationships/tags" Target="../tags/tag578.xml"/><Relationship Id="rId14"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tags" Target="../tags/tag589.xml"/><Relationship Id="rId13" Type="http://schemas.openxmlformats.org/officeDocument/2006/relationships/tags" Target="../tags/tag594.xml"/><Relationship Id="rId18" Type="http://schemas.openxmlformats.org/officeDocument/2006/relationships/image" Target="../media/image1.png"/><Relationship Id="rId3" Type="http://schemas.openxmlformats.org/officeDocument/2006/relationships/tags" Target="../tags/tag584.xml"/><Relationship Id="rId7" Type="http://schemas.openxmlformats.org/officeDocument/2006/relationships/tags" Target="../tags/tag588.xml"/><Relationship Id="rId12" Type="http://schemas.openxmlformats.org/officeDocument/2006/relationships/tags" Target="../tags/tag593.xml"/><Relationship Id="rId17" Type="http://schemas.openxmlformats.org/officeDocument/2006/relationships/slideLayout" Target="../slideLayouts/slideLayout29.xml"/><Relationship Id="rId2" Type="http://schemas.openxmlformats.org/officeDocument/2006/relationships/tags" Target="../tags/tag583.xml"/><Relationship Id="rId16" Type="http://schemas.openxmlformats.org/officeDocument/2006/relationships/tags" Target="../tags/tag597.xml"/><Relationship Id="rId20" Type="http://schemas.openxmlformats.org/officeDocument/2006/relationships/image" Target="../media/image55.png"/><Relationship Id="rId1" Type="http://schemas.openxmlformats.org/officeDocument/2006/relationships/tags" Target="../tags/tag582.xml"/><Relationship Id="rId6" Type="http://schemas.openxmlformats.org/officeDocument/2006/relationships/tags" Target="../tags/tag587.xml"/><Relationship Id="rId11" Type="http://schemas.openxmlformats.org/officeDocument/2006/relationships/tags" Target="../tags/tag592.xml"/><Relationship Id="rId5" Type="http://schemas.openxmlformats.org/officeDocument/2006/relationships/tags" Target="../tags/tag586.xml"/><Relationship Id="rId15" Type="http://schemas.openxmlformats.org/officeDocument/2006/relationships/tags" Target="../tags/tag596.xml"/><Relationship Id="rId10" Type="http://schemas.openxmlformats.org/officeDocument/2006/relationships/tags" Target="../tags/tag591.xml"/><Relationship Id="rId19" Type="http://schemas.openxmlformats.org/officeDocument/2006/relationships/image" Target="../media/image11.png"/><Relationship Id="rId4" Type="http://schemas.openxmlformats.org/officeDocument/2006/relationships/tags" Target="../tags/tag585.xml"/><Relationship Id="rId9" Type="http://schemas.openxmlformats.org/officeDocument/2006/relationships/tags" Target="../tags/tag590.xml"/><Relationship Id="rId14" Type="http://schemas.openxmlformats.org/officeDocument/2006/relationships/tags" Target="../tags/tag595.xml"/></Relationships>
</file>

<file path=ppt/slides/_rels/slide5.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image" Target="../media/image7.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image" Target="../media/image6.png"/><Relationship Id="rId2" Type="http://schemas.openxmlformats.org/officeDocument/2006/relationships/tags" Target="../tags/tag69.xml"/><Relationship Id="rId16" Type="http://schemas.openxmlformats.org/officeDocument/2006/relationships/image" Target="../media/image5.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image" Target="../media/image1.png"/><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tags" Target="../tags/tag605.xml"/><Relationship Id="rId13" Type="http://schemas.openxmlformats.org/officeDocument/2006/relationships/slideLayout" Target="../slideLayouts/slideLayout29.xml"/><Relationship Id="rId3" Type="http://schemas.openxmlformats.org/officeDocument/2006/relationships/tags" Target="../tags/tag600.xml"/><Relationship Id="rId7" Type="http://schemas.openxmlformats.org/officeDocument/2006/relationships/tags" Target="../tags/tag604.xml"/><Relationship Id="rId12" Type="http://schemas.openxmlformats.org/officeDocument/2006/relationships/tags" Target="../tags/tag609.xml"/><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tags" Target="../tags/tag603.xml"/><Relationship Id="rId11" Type="http://schemas.openxmlformats.org/officeDocument/2006/relationships/tags" Target="../tags/tag608.xml"/><Relationship Id="rId5" Type="http://schemas.openxmlformats.org/officeDocument/2006/relationships/tags" Target="../tags/tag602.xml"/><Relationship Id="rId10" Type="http://schemas.openxmlformats.org/officeDocument/2006/relationships/tags" Target="../tags/tag607.xml"/><Relationship Id="rId4" Type="http://schemas.openxmlformats.org/officeDocument/2006/relationships/tags" Target="../tags/tag601.xml"/><Relationship Id="rId9" Type="http://schemas.openxmlformats.org/officeDocument/2006/relationships/tags" Target="../tags/tag606.xml"/><Relationship Id="rId14"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tags" Target="../tags/tag617.xml"/><Relationship Id="rId13" Type="http://schemas.openxmlformats.org/officeDocument/2006/relationships/hyperlink" Target="https://blog.csdn.net/likunwen_001/article/details/7480550" TargetMode="External"/><Relationship Id="rId3" Type="http://schemas.openxmlformats.org/officeDocument/2006/relationships/tags" Target="../tags/tag612.xml"/><Relationship Id="rId7" Type="http://schemas.openxmlformats.org/officeDocument/2006/relationships/tags" Target="../tags/tag616.xml"/><Relationship Id="rId12" Type="http://schemas.openxmlformats.org/officeDocument/2006/relationships/hyperlink" Target="http://www.woshipm.com/rp/391784.html" TargetMode="External"/><Relationship Id="rId2" Type="http://schemas.openxmlformats.org/officeDocument/2006/relationships/tags" Target="../tags/tag611.xml"/><Relationship Id="rId1" Type="http://schemas.openxmlformats.org/officeDocument/2006/relationships/tags" Target="../tags/tag610.xml"/><Relationship Id="rId6" Type="http://schemas.openxmlformats.org/officeDocument/2006/relationships/tags" Target="../tags/tag615.xml"/><Relationship Id="rId11" Type="http://schemas.openxmlformats.org/officeDocument/2006/relationships/hyperlink" Target="https://wenku.baidu.com/view/1d299d1ffc4ffe473368ab47.html" TargetMode="External"/><Relationship Id="rId5" Type="http://schemas.openxmlformats.org/officeDocument/2006/relationships/tags" Target="../tags/tag614.xml"/><Relationship Id="rId10" Type="http://schemas.openxmlformats.org/officeDocument/2006/relationships/image" Target="../media/image1.png"/><Relationship Id="rId4" Type="http://schemas.openxmlformats.org/officeDocument/2006/relationships/tags" Target="../tags/tag613.xml"/><Relationship Id="rId9" Type="http://schemas.openxmlformats.org/officeDocument/2006/relationships/slideLayout" Target="../slideLayouts/slideLayout29.xml"/><Relationship Id="rId14" Type="http://schemas.openxmlformats.org/officeDocument/2006/relationships/hyperlink" Target="https://baike.baidu.com/item/Balsamiq%20Mockups/975034?fr=aladdin"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20.xml"/><Relationship Id="rId7" Type="http://schemas.openxmlformats.org/officeDocument/2006/relationships/notesSlide" Target="../notesSlides/notesSlide4.xml"/><Relationship Id="rId2" Type="http://schemas.openxmlformats.org/officeDocument/2006/relationships/tags" Target="../tags/tag619.xml"/><Relationship Id="rId1" Type="http://schemas.openxmlformats.org/officeDocument/2006/relationships/tags" Target="../tags/tag618.xml"/><Relationship Id="rId6" Type="http://schemas.openxmlformats.org/officeDocument/2006/relationships/slideLayout" Target="../slideLayouts/slideLayout18.xml"/><Relationship Id="rId5" Type="http://schemas.openxmlformats.org/officeDocument/2006/relationships/tags" Target="../tags/tag622.xml"/><Relationship Id="rId4" Type="http://schemas.openxmlformats.org/officeDocument/2006/relationships/tags" Target="../tags/tag621.xml"/></Relationships>
</file>

<file path=ppt/slides/_rels/slide6.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1.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slideLayout" Target="../slideLayouts/slideLayout18.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s>
</file>

<file path=ppt/slides/_rels/slide7.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image" Target="../media/image1.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slideLayout" Target="../slideLayouts/slideLayout1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s>
</file>

<file path=ppt/slides/_rels/slide8.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8.png"/><Relationship Id="rId5" Type="http://schemas.openxmlformats.org/officeDocument/2006/relationships/tags" Target="../tags/tag107.xml"/><Relationship Id="rId10" Type="http://schemas.openxmlformats.org/officeDocument/2006/relationships/image" Target="../media/image1.png"/><Relationship Id="rId4" Type="http://schemas.openxmlformats.org/officeDocument/2006/relationships/tags" Target="../tags/tag106.xml"/><Relationship Id="rId9"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slideLayout" Target="../slideLayouts/slideLayout18.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PA_椭圆 16"/>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4" name="PA_组合 18"/>
          <p:cNvGrpSpPr/>
          <p:nvPr>
            <p:custDataLst>
              <p:tags r:id="rId2"/>
            </p:custDataLst>
          </p:nvPr>
        </p:nvGrpSpPr>
        <p:grpSpPr bwMode="auto">
          <a:xfrm>
            <a:off x="7207250" y="279400"/>
            <a:ext cx="4295775" cy="6216650"/>
            <a:chOff x="0" y="0"/>
            <a:chExt cx="4294972" cy="6217235"/>
          </a:xfrm>
        </p:grpSpPr>
        <p:sp>
          <p:nvSpPr>
            <p:cNvPr id="5" name="椭圆 19"/>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 name="椭圆 20"/>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 name="椭圆 21"/>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椭圆 22"/>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椭圆 23"/>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椭圆 24"/>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椭圆 25"/>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椭圆 26"/>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椭圆 27"/>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椭圆 28"/>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椭圆 29"/>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椭圆 30"/>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椭圆 31"/>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椭圆 32"/>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椭圆 33"/>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0" name="椭圆 34"/>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椭圆 35"/>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2" name="椭圆 36"/>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3" name="椭圆 37"/>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4" name="椭圆 38"/>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椭圆 39"/>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 name="椭圆 40"/>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椭圆 41"/>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 name="椭圆 42"/>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椭圆 43"/>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 name="椭圆 44"/>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椭圆 45"/>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椭圆 46"/>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 name="椭圆 47"/>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椭圆 48"/>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 name="椭圆 49"/>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 name="椭圆 50"/>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 name="椭圆 51"/>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 name="椭圆 52"/>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椭圆 53"/>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0" name="椭圆 54"/>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 name="椭圆 55"/>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椭圆 56"/>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3" name="椭圆 57"/>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4" name="椭圆 58"/>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椭圆 59"/>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6" name="椭圆 60"/>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7" name="椭圆 61"/>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8" name="椭圆 62"/>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椭圆 63"/>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椭圆 64"/>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椭圆 65"/>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2" name="椭圆 66"/>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3" name="椭圆 67"/>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4" name="椭圆 68"/>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5" name="椭圆 69"/>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6" name="椭圆 70"/>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7" name="椭圆 71"/>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椭圆 72"/>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9" name="椭圆 73"/>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0" name="椭圆 74"/>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1" name="椭圆 75"/>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椭圆 76"/>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3" name="椭圆 77"/>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4" name="椭圆 78"/>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5" name="椭圆 79"/>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6" name="椭圆 80"/>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7" name="椭圆 81"/>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8" name="椭圆 82"/>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9" name="椭圆 83"/>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0" name="椭圆 84"/>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1" name="椭圆 85"/>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2" name="椭圆 86"/>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3" name="椭圆 87"/>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4" name="椭圆 88"/>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5" name="椭圆 89"/>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76" name="PA_任意多边形 90"/>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 name="PA_椭圆 91"/>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8" name="PA_椭圆 92"/>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9" name="PA_椭圆 93"/>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0" name="PA_任意多边形 94"/>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 name="PA_任意多边形 95"/>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 name="PA_任意多边形 96"/>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 name="PA_任意多边形 97"/>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 name="PA_任意多边形 98"/>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 name="PA_文本框 99"/>
          <p:cNvSpPr>
            <a:spLocks noChangeArrowheads="1"/>
          </p:cNvSpPr>
          <p:nvPr>
            <p:custDataLst>
              <p:tags r:id="rId12"/>
            </p:custDataLst>
          </p:nvPr>
        </p:nvSpPr>
        <p:spPr bwMode="auto">
          <a:xfrm>
            <a:off x="2391381" y="1464308"/>
            <a:ext cx="3207929"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4400" b="1" dirty="0">
                <a:solidFill>
                  <a:srgbClr val="000000"/>
                </a:solidFill>
                <a:latin typeface="微软雅黑" panose="020B0503020204020204" pitchFamily="34" charset="-122"/>
                <a:sym typeface="Arial" panose="020B0604020202020204" pitchFamily="34" charset="0"/>
              </a:rPr>
              <a:t>UML</a:t>
            </a:r>
            <a:r>
              <a:rPr lang="zh-CN" altLang="en-US" sz="4400" b="1" dirty="0">
                <a:solidFill>
                  <a:srgbClr val="000000"/>
                </a:solidFill>
                <a:latin typeface="微软雅黑" panose="020B0503020204020204" pitchFamily="34" charset="-122"/>
                <a:sym typeface="Arial" panose="020B0604020202020204" pitchFamily="34" charset="0"/>
              </a:rPr>
              <a:t>基础</a:t>
            </a:r>
            <a:r>
              <a:rPr lang="en-US" altLang="zh-CN" sz="4400" b="1" dirty="0">
                <a:solidFill>
                  <a:srgbClr val="000000"/>
                </a:solidFill>
                <a:latin typeface="微软雅黑" panose="020B0503020204020204" pitchFamily="34" charset="-122"/>
                <a:sym typeface="Arial" panose="020B0604020202020204" pitchFamily="34" charset="0"/>
              </a:rPr>
              <a:t>Ⅱ</a:t>
            </a:r>
            <a:endParaRPr lang="zh-CN" altLang="en-US" sz="4400" b="1" dirty="0">
              <a:solidFill>
                <a:srgbClr val="000000"/>
              </a:solidFill>
              <a:latin typeface="微软雅黑" panose="020B0503020204020204" pitchFamily="34" charset="-122"/>
              <a:sym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      界面原型</a:t>
            </a:r>
          </a:p>
        </p:txBody>
      </p:sp>
      <p:sp>
        <p:nvSpPr>
          <p:cNvPr id="86" name="PA_文本框 100"/>
          <p:cNvSpPr>
            <a:spLocks noChangeArrowheads="1"/>
          </p:cNvSpPr>
          <p:nvPr>
            <p:custDataLst>
              <p:tags r:id="rId13"/>
            </p:custDataLst>
          </p:nvPr>
        </p:nvSpPr>
        <p:spPr bwMode="auto">
          <a:xfrm>
            <a:off x="675861" y="3000375"/>
            <a:ext cx="6309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SRA G04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邵美芝 李晓菁 王心怡 曹未 豆欣童</a:t>
            </a:r>
          </a:p>
        </p:txBody>
      </p:sp>
      <p:grpSp>
        <p:nvGrpSpPr>
          <p:cNvPr id="87" name="PA_组合 101"/>
          <p:cNvGrpSpPr/>
          <p:nvPr>
            <p:custDataLst>
              <p:tags r:id="rId14"/>
            </p:custDataLst>
          </p:nvPr>
        </p:nvGrpSpPr>
        <p:grpSpPr bwMode="auto">
          <a:xfrm>
            <a:off x="749300" y="2767013"/>
            <a:ext cx="5995988" cy="195262"/>
            <a:chOff x="0" y="0"/>
            <a:chExt cx="4727045" cy="649007"/>
          </a:xfrm>
        </p:grpSpPr>
        <p:sp>
          <p:nvSpPr>
            <p:cNvPr id="88" name="矩形 102"/>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9" name="矩形 103"/>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0" name="矩形 104"/>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1" name="矩形 105"/>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pic>
        <p:nvPicPr>
          <p:cNvPr id="92" name="图片 9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7132" y="1762780"/>
            <a:ext cx="1021853" cy="10218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1.5-1.5*$)^3-(1.5-1.5*$)^2)">
                                          <p:val>
                                            <p:fltVal val="0"/>
                                          </p:val>
                                        </p:tav>
                                        <p:tav tm="100000">
                                          <p:val>
                                            <p:fltVal val="1"/>
                                          </p:val>
                                        </p:tav>
                                      </p:tavLst>
                                    </p:anim>
                                    <p:animEffect filter="fade">
                                      <p:cBhvr>
                                        <p:cTn id="8" dur="700">
                                          <p:stCondLst>
                                            <p:cond delay="0"/>
                                          </p:stCondLst>
                                        </p:cTn>
                                        <p:tgtEl>
                                          <p:spTgt spid="2"/>
                                        </p:tgtEl>
                                      </p:cBhvr>
                                    </p:animEffect>
                                  </p:childTnLst>
                                </p:cTn>
                              </p:par>
                              <p:par>
                                <p:cTn id="9" presetID="0" presetClass="entr" presetSubtype="0" fill="hold" nodeType="withEffect">
                                  <p:stCondLst>
                                    <p:cond delay="0"/>
                                  </p:stCondLst>
                                  <p:childTnLst>
                                    <p:set>
                                      <p:cBhvr>
                                        <p:cTn id="10" dur="700" fill="hold">
                                          <p:stCondLst>
                                            <p:cond delay="0"/>
                                          </p:stCondLst>
                                        </p:cTn>
                                        <p:tgtEl>
                                          <p:spTgt spid="4"/>
                                        </p:tgtEl>
                                        <p:attrNameLst>
                                          <p:attrName>style.visibility</p:attrName>
                                        </p:attrNameLst>
                                      </p:cBhvr>
                                      <p:to>
                                        <p:strVal val="visible"/>
                                      </p:to>
                                    </p:set>
                                    <p:anim to="" calcmode="lin" valueType="num">
                                      <p:cBhvr>
                                        <p:cTn id="11" dur="700" fill="hold">
                                          <p:stCondLst>
                                            <p:cond delay="0"/>
                                          </p:stCondLst>
                                        </p:cTn>
                                        <p:tgtEl>
                                          <p:spTgt spid="4"/>
                                        </p:tgtEl>
                                        <p:attrNameLst>
                                          <p:attrName>ppt_x</p:attrName>
                                        </p:attrNameLst>
                                      </p:cBhvr>
                                      <p:tavLst>
                                        <p:tav tm="0" fmla="#ppt_x-#ppt_w*((1.5-1.5*$)^3-(1.5-1.5*$)^2)">
                                          <p:val>
                                            <p:fltVal val="0"/>
                                          </p:val>
                                        </p:tav>
                                        <p:tav tm="100000">
                                          <p:val>
                                            <p:fltVal val="1"/>
                                          </p:val>
                                        </p:tav>
                                      </p:tavLst>
                                    </p:anim>
                                    <p:animEffect filter="fade">
                                      <p:cBhvr>
                                        <p:cTn id="12" dur="700">
                                          <p:stCondLst>
                                            <p:cond delay="0"/>
                                          </p:stCondLst>
                                        </p:cTn>
                                        <p:tgtEl>
                                          <p:spTgt spid="4"/>
                                        </p:tgtEl>
                                      </p:cBhvr>
                                    </p:animEffect>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76"/>
                                        </p:tgtEl>
                                        <p:attrNameLst>
                                          <p:attrName>style.visibility</p:attrName>
                                        </p:attrNameLst>
                                      </p:cBhvr>
                                      <p:to>
                                        <p:strVal val="visible"/>
                                      </p:to>
                                    </p:set>
                                    <p:anim to="" calcmode="lin" valueType="num">
                                      <p:cBhvr>
                                        <p:cTn id="15" dur="700" fill="hold">
                                          <p:stCondLst>
                                            <p:cond delay="0"/>
                                          </p:stCondLst>
                                        </p:cTn>
                                        <p:tgtEl>
                                          <p:spTgt spid="76"/>
                                        </p:tgtEl>
                                        <p:attrNameLst>
                                          <p:attrName>ppt_x</p:attrName>
                                        </p:attrNameLst>
                                      </p:cBhvr>
                                      <p:tavLst>
                                        <p:tav tm="0" fmla="#ppt_x-#ppt_w*((1.5-1.5*$)^3-(1.5-1.5*$)^2)">
                                          <p:val>
                                            <p:fltVal val="0"/>
                                          </p:val>
                                        </p:tav>
                                        <p:tav tm="100000">
                                          <p:val>
                                            <p:fltVal val="1"/>
                                          </p:val>
                                        </p:tav>
                                      </p:tavLst>
                                    </p:anim>
                                    <p:animEffect filter="fade">
                                      <p:cBhvr>
                                        <p:cTn id="16" dur="700">
                                          <p:stCondLst>
                                            <p:cond delay="0"/>
                                          </p:stCondLst>
                                        </p:cTn>
                                        <p:tgtEl>
                                          <p:spTgt spid="76"/>
                                        </p:tgtEl>
                                      </p:cBhvr>
                                    </p:animEffect>
                                  </p:childTnLst>
                                </p:cTn>
                              </p:par>
                              <p:par>
                                <p:cTn id="17" presetID="0" presetClass="entr" presetSubtype="0" fill="hold" grpId="0" nodeType="withEffect">
                                  <p:stCondLst>
                                    <p:cond delay="0"/>
                                  </p:stCondLst>
                                  <p:iterate type="lt">
                                    <p:tmPct val="10000"/>
                                  </p:iterate>
                                  <p:childTnLst>
                                    <p:set>
                                      <p:cBhvr>
                                        <p:cTn id="18" dur="700" fill="hold">
                                          <p:stCondLst>
                                            <p:cond delay="0"/>
                                          </p:stCondLst>
                                        </p:cTn>
                                        <p:tgtEl>
                                          <p:spTgt spid="77"/>
                                        </p:tgtEl>
                                        <p:attrNameLst>
                                          <p:attrName>style.visibility</p:attrName>
                                        </p:attrNameLst>
                                      </p:cBhvr>
                                      <p:to>
                                        <p:strVal val="visible"/>
                                      </p:to>
                                    </p:set>
                                    <p:anim to="" calcmode="lin" valueType="num">
                                      <p:cBhvr>
                                        <p:cTn id="19" dur="700" fill="hold">
                                          <p:stCondLst>
                                            <p:cond delay="0"/>
                                          </p:stCondLst>
                                        </p:cTn>
                                        <p:tgtEl>
                                          <p:spTgt spid="77"/>
                                        </p:tgtEl>
                                        <p:attrNameLst>
                                          <p:attrName>ppt_x</p:attrName>
                                        </p:attrNameLst>
                                      </p:cBhvr>
                                      <p:tavLst>
                                        <p:tav tm="0" fmla="#ppt_x-#ppt_w*((1.5-1.5*$)^3-(1.5-1.5*$)^2)">
                                          <p:val>
                                            <p:fltVal val="0"/>
                                          </p:val>
                                        </p:tav>
                                        <p:tav tm="100000">
                                          <p:val>
                                            <p:fltVal val="1"/>
                                          </p:val>
                                        </p:tav>
                                      </p:tavLst>
                                    </p:anim>
                                    <p:animEffect filter="fade">
                                      <p:cBhvr>
                                        <p:cTn id="20" dur="700">
                                          <p:stCondLst>
                                            <p:cond delay="0"/>
                                          </p:stCondLst>
                                        </p:cTn>
                                        <p:tgtEl>
                                          <p:spTgt spid="77"/>
                                        </p:tgtEl>
                                      </p:cBhvr>
                                    </p:animEffect>
                                  </p:childTnLst>
                                </p:cTn>
                              </p:par>
                              <p:par>
                                <p:cTn id="21" presetID="0" presetClass="entr" presetSubtype="0" fill="hold" grpId="0" nodeType="withEffect">
                                  <p:stCondLst>
                                    <p:cond delay="0"/>
                                  </p:stCondLst>
                                  <p:iterate type="lt">
                                    <p:tmPct val="10000"/>
                                  </p:iterate>
                                  <p:childTnLst>
                                    <p:set>
                                      <p:cBhvr>
                                        <p:cTn id="22" dur="700" fill="hold">
                                          <p:stCondLst>
                                            <p:cond delay="0"/>
                                          </p:stCondLst>
                                        </p:cTn>
                                        <p:tgtEl>
                                          <p:spTgt spid="78"/>
                                        </p:tgtEl>
                                        <p:attrNameLst>
                                          <p:attrName>style.visibility</p:attrName>
                                        </p:attrNameLst>
                                      </p:cBhvr>
                                      <p:to>
                                        <p:strVal val="visible"/>
                                      </p:to>
                                    </p:set>
                                    <p:anim to="" calcmode="lin" valueType="num">
                                      <p:cBhvr>
                                        <p:cTn id="23" dur="700" fill="hold">
                                          <p:stCondLst>
                                            <p:cond delay="0"/>
                                          </p:stCondLst>
                                        </p:cTn>
                                        <p:tgtEl>
                                          <p:spTgt spid="78"/>
                                        </p:tgtEl>
                                        <p:attrNameLst>
                                          <p:attrName>ppt_x</p:attrName>
                                        </p:attrNameLst>
                                      </p:cBhvr>
                                      <p:tavLst>
                                        <p:tav tm="0" fmla="#ppt_x-#ppt_w*((1.5-1.5*$)^3-(1.5-1.5*$)^2)">
                                          <p:val>
                                            <p:fltVal val="0"/>
                                          </p:val>
                                        </p:tav>
                                        <p:tav tm="100000">
                                          <p:val>
                                            <p:fltVal val="1"/>
                                          </p:val>
                                        </p:tav>
                                      </p:tavLst>
                                    </p:anim>
                                    <p:animEffect filter="fade">
                                      <p:cBhvr>
                                        <p:cTn id="24" dur="700">
                                          <p:stCondLst>
                                            <p:cond delay="0"/>
                                          </p:stCondLst>
                                        </p:cTn>
                                        <p:tgtEl>
                                          <p:spTgt spid="78"/>
                                        </p:tgtEl>
                                      </p:cBhvr>
                                    </p:animEffect>
                                  </p:childTnLst>
                                </p:cTn>
                              </p:par>
                              <p:par>
                                <p:cTn id="25" presetID="0" presetClass="entr" presetSubtype="0" fill="hold" grpId="0" nodeType="withEffect">
                                  <p:stCondLst>
                                    <p:cond delay="0"/>
                                  </p:stCondLst>
                                  <p:iterate type="lt">
                                    <p:tmPct val="10000"/>
                                  </p:iterate>
                                  <p:childTnLst>
                                    <p:set>
                                      <p:cBhvr>
                                        <p:cTn id="26" dur="700" fill="hold">
                                          <p:stCondLst>
                                            <p:cond delay="0"/>
                                          </p:stCondLst>
                                        </p:cTn>
                                        <p:tgtEl>
                                          <p:spTgt spid="79"/>
                                        </p:tgtEl>
                                        <p:attrNameLst>
                                          <p:attrName>style.visibility</p:attrName>
                                        </p:attrNameLst>
                                      </p:cBhvr>
                                      <p:to>
                                        <p:strVal val="visible"/>
                                      </p:to>
                                    </p:set>
                                    <p:anim to="" calcmode="lin" valueType="num">
                                      <p:cBhvr>
                                        <p:cTn id="27" dur="700" fill="hold">
                                          <p:stCondLst>
                                            <p:cond delay="0"/>
                                          </p:stCondLst>
                                        </p:cTn>
                                        <p:tgtEl>
                                          <p:spTgt spid="79"/>
                                        </p:tgtEl>
                                        <p:attrNameLst>
                                          <p:attrName>ppt_x</p:attrName>
                                        </p:attrNameLst>
                                      </p:cBhvr>
                                      <p:tavLst>
                                        <p:tav tm="0" fmla="#ppt_x-#ppt_w*((1.5-1.5*$)^3-(1.5-1.5*$)^2)">
                                          <p:val>
                                            <p:fltVal val="0"/>
                                          </p:val>
                                        </p:tav>
                                        <p:tav tm="100000">
                                          <p:val>
                                            <p:fltVal val="1"/>
                                          </p:val>
                                        </p:tav>
                                      </p:tavLst>
                                    </p:anim>
                                    <p:animEffect filter="fade">
                                      <p:cBhvr>
                                        <p:cTn id="28" dur="700">
                                          <p:stCondLst>
                                            <p:cond delay="0"/>
                                          </p:stCondLst>
                                        </p:cTn>
                                        <p:tgtEl>
                                          <p:spTgt spid="79"/>
                                        </p:tgtEl>
                                      </p:cBhvr>
                                    </p:animEffect>
                                  </p:childTnLst>
                                </p:cTn>
                              </p:par>
                              <p:par>
                                <p:cTn id="29" presetID="0" presetClass="entr" presetSubtype="0" fill="hold" grpId="0" nodeType="withEffect">
                                  <p:stCondLst>
                                    <p:cond delay="0"/>
                                  </p:stCondLst>
                                  <p:iterate type="lt">
                                    <p:tmPct val="10000"/>
                                  </p:iterate>
                                  <p:childTnLst>
                                    <p:set>
                                      <p:cBhvr>
                                        <p:cTn id="30" dur="700" fill="hold">
                                          <p:stCondLst>
                                            <p:cond delay="0"/>
                                          </p:stCondLst>
                                        </p:cTn>
                                        <p:tgtEl>
                                          <p:spTgt spid="80"/>
                                        </p:tgtEl>
                                        <p:attrNameLst>
                                          <p:attrName>style.visibility</p:attrName>
                                        </p:attrNameLst>
                                      </p:cBhvr>
                                      <p:to>
                                        <p:strVal val="visible"/>
                                      </p:to>
                                    </p:set>
                                    <p:anim to="" calcmode="lin" valueType="num">
                                      <p:cBhvr>
                                        <p:cTn id="31" dur="700" fill="hold">
                                          <p:stCondLst>
                                            <p:cond delay="0"/>
                                          </p:stCondLst>
                                        </p:cTn>
                                        <p:tgtEl>
                                          <p:spTgt spid="80"/>
                                        </p:tgtEl>
                                        <p:attrNameLst>
                                          <p:attrName>ppt_x</p:attrName>
                                        </p:attrNameLst>
                                      </p:cBhvr>
                                      <p:tavLst>
                                        <p:tav tm="0" fmla="#ppt_x-#ppt_w*((1.5-1.5*$)^3-(1.5-1.5*$)^2)">
                                          <p:val>
                                            <p:fltVal val="0"/>
                                          </p:val>
                                        </p:tav>
                                        <p:tav tm="100000">
                                          <p:val>
                                            <p:fltVal val="1"/>
                                          </p:val>
                                        </p:tav>
                                      </p:tavLst>
                                    </p:anim>
                                    <p:animEffect filter="fade">
                                      <p:cBhvr>
                                        <p:cTn id="32" dur="700">
                                          <p:stCondLst>
                                            <p:cond delay="0"/>
                                          </p:stCondLst>
                                        </p:cTn>
                                        <p:tgtEl>
                                          <p:spTgt spid="80"/>
                                        </p:tgtEl>
                                      </p:cBhvr>
                                    </p:animEffect>
                                  </p:childTnLst>
                                </p:cTn>
                              </p:par>
                              <p:par>
                                <p:cTn id="33" presetID="0" presetClass="entr" presetSubtype="0" fill="hold" grpId="0" nodeType="withEffect">
                                  <p:stCondLst>
                                    <p:cond delay="0"/>
                                  </p:stCondLst>
                                  <p:iterate type="lt">
                                    <p:tmPct val="10000"/>
                                  </p:iterate>
                                  <p:childTnLst>
                                    <p:set>
                                      <p:cBhvr>
                                        <p:cTn id="34" dur="700" fill="hold">
                                          <p:stCondLst>
                                            <p:cond delay="0"/>
                                          </p:stCondLst>
                                        </p:cTn>
                                        <p:tgtEl>
                                          <p:spTgt spid="81"/>
                                        </p:tgtEl>
                                        <p:attrNameLst>
                                          <p:attrName>style.visibility</p:attrName>
                                        </p:attrNameLst>
                                      </p:cBhvr>
                                      <p:to>
                                        <p:strVal val="visible"/>
                                      </p:to>
                                    </p:set>
                                    <p:anim to="" calcmode="lin" valueType="num">
                                      <p:cBhvr>
                                        <p:cTn id="35" dur="700" fill="hold">
                                          <p:stCondLst>
                                            <p:cond delay="0"/>
                                          </p:stCondLst>
                                        </p:cTn>
                                        <p:tgtEl>
                                          <p:spTgt spid="81"/>
                                        </p:tgtEl>
                                        <p:attrNameLst>
                                          <p:attrName>ppt_x</p:attrName>
                                        </p:attrNameLst>
                                      </p:cBhvr>
                                      <p:tavLst>
                                        <p:tav tm="0" fmla="#ppt_x-#ppt_w*((1.5-1.5*$)^3-(1.5-1.5*$)^2)">
                                          <p:val>
                                            <p:fltVal val="0"/>
                                          </p:val>
                                        </p:tav>
                                        <p:tav tm="100000">
                                          <p:val>
                                            <p:fltVal val="1"/>
                                          </p:val>
                                        </p:tav>
                                      </p:tavLst>
                                    </p:anim>
                                    <p:animEffect filter="fade">
                                      <p:cBhvr>
                                        <p:cTn id="36" dur="700">
                                          <p:stCondLst>
                                            <p:cond delay="0"/>
                                          </p:stCondLst>
                                        </p:cTn>
                                        <p:tgtEl>
                                          <p:spTgt spid="81"/>
                                        </p:tgtEl>
                                      </p:cBhvr>
                                    </p:animEffect>
                                  </p:childTnLst>
                                </p:cTn>
                              </p:par>
                              <p:par>
                                <p:cTn id="37" presetID="0" presetClass="entr" presetSubtype="0" fill="hold" grpId="0" nodeType="withEffect">
                                  <p:stCondLst>
                                    <p:cond delay="0"/>
                                  </p:stCondLst>
                                  <p:iterate type="lt">
                                    <p:tmPct val="10000"/>
                                  </p:iterate>
                                  <p:childTnLst>
                                    <p:set>
                                      <p:cBhvr>
                                        <p:cTn id="38" dur="700" fill="hold">
                                          <p:stCondLst>
                                            <p:cond delay="0"/>
                                          </p:stCondLst>
                                        </p:cTn>
                                        <p:tgtEl>
                                          <p:spTgt spid="82"/>
                                        </p:tgtEl>
                                        <p:attrNameLst>
                                          <p:attrName>style.visibility</p:attrName>
                                        </p:attrNameLst>
                                      </p:cBhvr>
                                      <p:to>
                                        <p:strVal val="visible"/>
                                      </p:to>
                                    </p:set>
                                    <p:anim to="" calcmode="lin" valueType="num">
                                      <p:cBhvr>
                                        <p:cTn id="39" dur="700" fill="hold">
                                          <p:stCondLst>
                                            <p:cond delay="0"/>
                                          </p:stCondLst>
                                        </p:cTn>
                                        <p:tgtEl>
                                          <p:spTgt spid="82"/>
                                        </p:tgtEl>
                                        <p:attrNameLst>
                                          <p:attrName>ppt_x</p:attrName>
                                        </p:attrNameLst>
                                      </p:cBhvr>
                                      <p:tavLst>
                                        <p:tav tm="0" fmla="#ppt_x-#ppt_w*((1.5-1.5*$)^3-(1.5-1.5*$)^2)">
                                          <p:val>
                                            <p:fltVal val="0"/>
                                          </p:val>
                                        </p:tav>
                                        <p:tav tm="100000">
                                          <p:val>
                                            <p:fltVal val="1"/>
                                          </p:val>
                                        </p:tav>
                                      </p:tavLst>
                                    </p:anim>
                                    <p:animEffect filter="fade">
                                      <p:cBhvr>
                                        <p:cTn id="40" dur="700">
                                          <p:stCondLst>
                                            <p:cond delay="0"/>
                                          </p:stCondLst>
                                        </p:cTn>
                                        <p:tgtEl>
                                          <p:spTgt spid="82"/>
                                        </p:tgtEl>
                                      </p:cBhvr>
                                    </p:animEffect>
                                  </p:childTnLst>
                                </p:cTn>
                              </p:par>
                              <p:par>
                                <p:cTn id="41" presetID="0" presetClass="entr" presetSubtype="0" fill="hold" grpId="0" nodeType="withEffect">
                                  <p:stCondLst>
                                    <p:cond delay="0"/>
                                  </p:stCondLst>
                                  <p:iterate type="lt">
                                    <p:tmPct val="10000"/>
                                  </p:iterate>
                                  <p:childTnLst>
                                    <p:set>
                                      <p:cBhvr>
                                        <p:cTn id="42" dur="700" fill="hold">
                                          <p:stCondLst>
                                            <p:cond delay="0"/>
                                          </p:stCondLst>
                                        </p:cTn>
                                        <p:tgtEl>
                                          <p:spTgt spid="83"/>
                                        </p:tgtEl>
                                        <p:attrNameLst>
                                          <p:attrName>style.visibility</p:attrName>
                                        </p:attrNameLst>
                                      </p:cBhvr>
                                      <p:to>
                                        <p:strVal val="visible"/>
                                      </p:to>
                                    </p:set>
                                    <p:anim to="" calcmode="lin" valueType="num">
                                      <p:cBhvr>
                                        <p:cTn id="43" dur="700" fill="hold">
                                          <p:stCondLst>
                                            <p:cond delay="0"/>
                                          </p:stCondLst>
                                        </p:cTn>
                                        <p:tgtEl>
                                          <p:spTgt spid="83"/>
                                        </p:tgtEl>
                                        <p:attrNameLst>
                                          <p:attrName>ppt_x</p:attrName>
                                        </p:attrNameLst>
                                      </p:cBhvr>
                                      <p:tavLst>
                                        <p:tav tm="0" fmla="#ppt_x-#ppt_w*((1.5-1.5*$)^3-(1.5-1.5*$)^2)">
                                          <p:val>
                                            <p:fltVal val="0"/>
                                          </p:val>
                                        </p:tav>
                                        <p:tav tm="100000">
                                          <p:val>
                                            <p:fltVal val="1"/>
                                          </p:val>
                                        </p:tav>
                                      </p:tavLst>
                                    </p:anim>
                                    <p:animEffect filter="fade">
                                      <p:cBhvr>
                                        <p:cTn id="44" dur="700">
                                          <p:stCondLst>
                                            <p:cond delay="0"/>
                                          </p:stCondLst>
                                        </p:cTn>
                                        <p:tgtEl>
                                          <p:spTgt spid="83"/>
                                        </p:tgtEl>
                                      </p:cBhvr>
                                    </p:animEffect>
                                  </p:childTnLst>
                                </p:cTn>
                              </p:par>
                              <p:par>
                                <p:cTn id="45" presetID="0" presetClass="entr" presetSubtype="0" fill="hold" grpId="0" nodeType="withEffect">
                                  <p:stCondLst>
                                    <p:cond delay="0"/>
                                  </p:stCondLst>
                                  <p:iterate type="lt">
                                    <p:tmPct val="10000"/>
                                  </p:iterate>
                                  <p:childTnLst>
                                    <p:set>
                                      <p:cBhvr>
                                        <p:cTn id="46" dur="700" fill="hold">
                                          <p:stCondLst>
                                            <p:cond delay="0"/>
                                          </p:stCondLst>
                                        </p:cTn>
                                        <p:tgtEl>
                                          <p:spTgt spid="84"/>
                                        </p:tgtEl>
                                        <p:attrNameLst>
                                          <p:attrName>style.visibility</p:attrName>
                                        </p:attrNameLst>
                                      </p:cBhvr>
                                      <p:to>
                                        <p:strVal val="visible"/>
                                      </p:to>
                                    </p:set>
                                    <p:anim to="" calcmode="lin" valueType="num">
                                      <p:cBhvr>
                                        <p:cTn id="47" dur="700" fill="hold">
                                          <p:stCondLst>
                                            <p:cond delay="0"/>
                                          </p:stCondLst>
                                        </p:cTn>
                                        <p:tgtEl>
                                          <p:spTgt spid="84"/>
                                        </p:tgtEl>
                                        <p:attrNameLst>
                                          <p:attrName>ppt_x</p:attrName>
                                        </p:attrNameLst>
                                      </p:cBhvr>
                                      <p:tavLst>
                                        <p:tav tm="0" fmla="#ppt_x-#ppt_w*((1.5-1.5*$)^3-(1.5-1.5*$)^2)">
                                          <p:val>
                                            <p:fltVal val="0"/>
                                          </p:val>
                                        </p:tav>
                                        <p:tav tm="100000">
                                          <p:val>
                                            <p:fltVal val="1"/>
                                          </p:val>
                                        </p:tav>
                                      </p:tavLst>
                                    </p:anim>
                                    <p:animEffect filter="fade">
                                      <p:cBhvr>
                                        <p:cTn id="48" dur="700">
                                          <p:stCondLst>
                                            <p:cond delay="0"/>
                                          </p:stCondLst>
                                        </p:cTn>
                                        <p:tgtEl>
                                          <p:spTgt spid="84"/>
                                        </p:tgtEl>
                                      </p:cBhvr>
                                    </p:animEffect>
                                  </p:childTnLst>
                                </p:cTn>
                              </p:par>
                              <p:par>
                                <p:cTn id="49" presetID="0" presetClass="entr" presetSubtype="0" fill="hold" grpId="0" nodeType="withEffect">
                                  <p:stCondLst>
                                    <p:cond delay="0"/>
                                  </p:stCondLst>
                                  <p:iterate type="lt">
                                    <p:tmPct val="10000"/>
                                  </p:iterate>
                                  <p:childTnLst>
                                    <p:set>
                                      <p:cBhvr>
                                        <p:cTn id="50" dur="700" fill="hold">
                                          <p:stCondLst>
                                            <p:cond delay="0"/>
                                          </p:stCondLst>
                                        </p:cTn>
                                        <p:tgtEl>
                                          <p:spTgt spid="85"/>
                                        </p:tgtEl>
                                        <p:attrNameLst>
                                          <p:attrName>style.visibility</p:attrName>
                                        </p:attrNameLst>
                                      </p:cBhvr>
                                      <p:to>
                                        <p:strVal val="visible"/>
                                      </p:to>
                                    </p:set>
                                    <p:anim to="" calcmode="lin" valueType="num">
                                      <p:cBhvr>
                                        <p:cTn id="51" dur="700" fill="hold">
                                          <p:stCondLst>
                                            <p:cond delay="0"/>
                                          </p:stCondLst>
                                        </p:cTn>
                                        <p:tgtEl>
                                          <p:spTgt spid="85"/>
                                        </p:tgtEl>
                                        <p:attrNameLst>
                                          <p:attrName>ppt_x</p:attrName>
                                        </p:attrNameLst>
                                      </p:cBhvr>
                                      <p:tavLst>
                                        <p:tav tm="0" fmla="#ppt_x-#ppt_w*((1.5-1.5*$)^3-(1.5-1.5*$)^2)">
                                          <p:val>
                                            <p:fltVal val="0"/>
                                          </p:val>
                                        </p:tav>
                                        <p:tav tm="100000">
                                          <p:val>
                                            <p:fltVal val="1"/>
                                          </p:val>
                                        </p:tav>
                                      </p:tavLst>
                                    </p:anim>
                                    <p:animEffect filter="fade">
                                      <p:cBhvr>
                                        <p:cTn id="52" dur="700">
                                          <p:stCondLst>
                                            <p:cond delay="0"/>
                                          </p:stCondLst>
                                        </p:cTn>
                                        <p:tgtEl>
                                          <p:spTgt spid="85"/>
                                        </p:tgtEl>
                                      </p:cBhvr>
                                    </p:animEffect>
                                  </p:childTnLst>
                                </p:cTn>
                              </p:par>
                              <p:par>
                                <p:cTn id="53" presetID="0" presetClass="entr" presetSubtype="0" fill="hold" grpId="0" nodeType="withEffect">
                                  <p:stCondLst>
                                    <p:cond delay="0"/>
                                  </p:stCondLst>
                                  <p:iterate type="lt">
                                    <p:tmPct val="10000"/>
                                  </p:iterate>
                                  <p:childTnLst>
                                    <p:set>
                                      <p:cBhvr>
                                        <p:cTn id="54" dur="700" fill="hold">
                                          <p:stCondLst>
                                            <p:cond delay="0"/>
                                          </p:stCondLst>
                                        </p:cTn>
                                        <p:tgtEl>
                                          <p:spTgt spid="86"/>
                                        </p:tgtEl>
                                        <p:attrNameLst>
                                          <p:attrName>style.visibility</p:attrName>
                                        </p:attrNameLst>
                                      </p:cBhvr>
                                      <p:to>
                                        <p:strVal val="visible"/>
                                      </p:to>
                                    </p:set>
                                    <p:anim to="" calcmode="lin" valueType="num">
                                      <p:cBhvr>
                                        <p:cTn id="55" dur="700" fill="hold">
                                          <p:stCondLst>
                                            <p:cond delay="0"/>
                                          </p:stCondLst>
                                        </p:cTn>
                                        <p:tgtEl>
                                          <p:spTgt spid="86"/>
                                        </p:tgtEl>
                                        <p:attrNameLst>
                                          <p:attrName>ppt_x</p:attrName>
                                        </p:attrNameLst>
                                      </p:cBhvr>
                                      <p:tavLst>
                                        <p:tav tm="0" fmla="#ppt_x-#ppt_w*((1.5-1.5*$)^3-(1.5-1.5*$)^2)">
                                          <p:val>
                                            <p:fltVal val="0"/>
                                          </p:val>
                                        </p:tav>
                                        <p:tav tm="100000">
                                          <p:val>
                                            <p:fltVal val="1"/>
                                          </p:val>
                                        </p:tav>
                                      </p:tavLst>
                                    </p:anim>
                                    <p:animEffect filter="fade">
                                      <p:cBhvr>
                                        <p:cTn id="56" dur="700">
                                          <p:stCondLst>
                                            <p:cond delay="0"/>
                                          </p:stCondLst>
                                        </p:cTn>
                                        <p:tgtEl>
                                          <p:spTgt spid="86"/>
                                        </p:tgtEl>
                                      </p:cBhvr>
                                    </p:animEffect>
                                  </p:childTnLst>
                                </p:cTn>
                              </p:par>
                              <p:par>
                                <p:cTn id="57" presetID="0" presetClass="entr" presetSubtype="0" fill="hold" nodeType="withEffect">
                                  <p:stCondLst>
                                    <p:cond delay="0"/>
                                  </p:stCondLst>
                                  <p:childTnLst>
                                    <p:set>
                                      <p:cBhvr>
                                        <p:cTn id="58" dur="700" fill="hold">
                                          <p:stCondLst>
                                            <p:cond delay="0"/>
                                          </p:stCondLst>
                                        </p:cTn>
                                        <p:tgtEl>
                                          <p:spTgt spid="87"/>
                                        </p:tgtEl>
                                        <p:attrNameLst>
                                          <p:attrName>style.visibility</p:attrName>
                                        </p:attrNameLst>
                                      </p:cBhvr>
                                      <p:to>
                                        <p:strVal val="visible"/>
                                      </p:to>
                                    </p:set>
                                    <p:anim to="" calcmode="lin" valueType="num">
                                      <p:cBhvr>
                                        <p:cTn id="59" dur="700" fill="hold">
                                          <p:stCondLst>
                                            <p:cond delay="0"/>
                                          </p:stCondLst>
                                        </p:cTn>
                                        <p:tgtEl>
                                          <p:spTgt spid="87"/>
                                        </p:tgtEl>
                                        <p:attrNameLst>
                                          <p:attrName>ppt_x</p:attrName>
                                        </p:attrNameLst>
                                      </p:cBhvr>
                                      <p:tavLst>
                                        <p:tav tm="0" fmla="#ppt_x-#ppt_w*((1.5-1.5*$)^3-(1.5-1.5*$)^2)">
                                          <p:val>
                                            <p:fltVal val="0"/>
                                          </p:val>
                                        </p:tav>
                                        <p:tav tm="100000">
                                          <p:val>
                                            <p:fltVal val="1"/>
                                          </p:val>
                                        </p:tav>
                                      </p:tavLst>
                                    </p:anim>
                                    <p:animEffect filter="fade">
                                      <p:cBhvr>
                                        <p:cTn id="60" dur="700">
                                          <p:stCondLst>
                                            <p:cond delay="0"/>
                                          </p:stCondLst>
                                        </p:cTn>
                                        <p:tgtEl>
                                          <p:spTgt spid="87"/>
                                        </p:tgtEl>
                                      </p:cBhvr>
                                    </p:animEffect>
                                  </p:childTnLst>
                                </p:cTn>
                              </p:par>
                              <p:par>
                                <p:cTn id="61" presetID="42"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700"/>
                                        <p:tgtEl>
                                          <p:spTgt spid="92"/>
                                        </p:tgtEl>
                                      </p:cBhvr>
                                    </p:animEffect>
                                    <p:anim calcmode="lin" valueType="num">
                                      <p:cBhvr>
                                        <p:cTn id="64" dur="700" fill="hold"/>
                                        <p:tgtEl>
                                          <p:spTgt spid="92"/>
                                        </p:tgtEl>
                                        <p:attrNameLst>
                                          <p:attrName>ppt_x</p:attrName>
                                        </p:attrNameLst>
                                      </p:cBhvr>
                                      <p:tavLst>
                                        <p:tav tm="0">
                                          <p:val>
                                            <p:strVal val="#ppt_x"/>
                                          </p:val>
                                        </p:tav>
                                        <p:tav tm="100000">
                                          <p:val>
                                            <p:strVal val="#ppt_x"/>
                                          </p:val>
                                        </p:tav>
                                      </p:tavLst>
                                    </p:anim>
                                    <p:anim calcmode="lin" valueType="num">
                                      <p:cBhvr>
                                        <p:cTn id="65" dur="7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6" grpId="0" bldLvl="0" animBg="1"/>
      <p:bldP spid="77" grpId="0" bldLvl="0" animBg="1"/>
      <p:bldP spid="78" grpId="0" bldLvl="0" animBg="1"/>
      <p:bldP spid="79" grpId="0" bldLvl="0" animBg="1"/>
      <p:bldP spid="80" grpId="0" bldLvl="0" animBg="1"/>
      <p:bldP spid="81" grpId="0" bldLvl="0" animBg="1"/>
      <p:bldP spid="82" grpId="0" bldLvl="0" animBg="1"/>
      <p:bldP spid="83" grpId="0" bldLvl="0" animBg="1"/>
      <p:bldP spid="84" grpId="0" bldLvl="0" animBg="1"/>
      <p:bldP spid="85" grpId="0"/>
      <p:bldP spid="8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31746"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7"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8"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9"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3" name="组合 2"/>
          <p:cNvGrpSpPr/>
          <p:nvPr/>
        </p:nvGrpSpPr>
        <p:grpSpPr>
          <a:xfrm>
            <a:off x="8294371" y="1997075"/>
            <a:ext cx="1115695" cy="1123950"/>
            <a:chOff x="12110" y="2944"/>
            <a:chExt cx="2766" cy="2788"/>
          </a:xfrm>
        </p:grpSpPr>
        <p:sp>
          <p:nvSpPr>
            <p:cNvPr id="31752" name="PA_椭圆 11"/>
            <p:cNvSpPr>
              <a:spLocks noChangeArrowheads="1"/>
            </p:cNvSpPr>
            <p:nvPr>
              <p:custDataLst>
                <p:tags r:id="rId12"/>
              </p:custDataLst>
            </p:nvPr>
          </p:nvSpPr>
          <p:spPr bwMode="auto">
            <a:xfrm>
              <a:off x="12110" y="2944"/>
              <a:ext cx="2766" cy="2788"/>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31756" name="PA_图片 15"/>
            <p:cNvPicPr>
              <a:picLocks noChangeAspect="1" noChangeArrowheads="1"/>
            </p:cNvPicPr>
            <p:nvPr>
              <p:custDataLst>
                <p:tags r:id="rId13"/>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3031" y="3885"/>
              <a:ext cx="925" cy="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p:cNvGrpSpPr/>
          <p:nvPr/>
        </p:nvGrpSpPr>
        <p:grpSpPr>
          <a:xfrm>
            <a:off x="2330124" y="1996440"/>
            <a:ext cx="1118235" cy="1124585"/>
            <a:chOff x="2108" y="1610"/>
            <a:chExt cx="2764" cy="2788"/>
          </a:xfrm>
        </p:grpSpPr>
        <p:sp>
          <p:nvSpPr>
            <p:cNvPr id="31751" name="PA_椭圆 10"/>
            <p:cNvSpPr>
              <a:spLocks noChangeArrowheads="1"/>
            </p:cNvSpPr>
            <p:nvPr>
              <p:custDataLst>
                <p:tags r:id="rId10"/>
              </p:custDataLst>
            </p:nvPr>
          </p:nvSpPr>
          <p:spPr bwMode="auto">
            <a:xfrm>
              <a:off x="2108" y="1610"/>
              <a:ext cx="2764" cy="2788"/>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31758" name="PA_图片 17"/>
            <p:cNvPicPr>
              <a:picLocks noChangeAspect="1" noChangeArrowheads="1"/>
            </p:cNvPicPr>
            <p:nvPr>
              <p:custDataLst>
                <p:tags r:id="rId1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834" y="2530"/>
              <a:ext cx="1313"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63" name="PA_文本框 22"/>
          <p:cNvSpPr>
            <a:spLocks noChangeArrowheads="1"/>
          </p:cNvSpPr>
          <p:nvPr>
            <p:custDataLst>
              <p:tags r:id="rId5"/>
            </p:custDataLst>
          </p:nvPr>
        </p:nvSpPr>
        <p:spPr bwMode="auto">
          <a:xfrm>
            <a:off x="962025" y="3216120"/>
            <a:ext cx="434975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a:buNone/>
            </a:pPr>
            <a:r>
              <a:rPr lang="zh-CN" altLang="en-US" sz="2000" dirty="0">
                <a:solidFill>
                  <a:srgbClr val="000000"/>
                </a:solidFill>
                <a:latin typeface="黑体" panose="02010609060101010101" pitchFamily="49" charset="-122"/>
                <a:ea typeface="黑体" panose="02010609060101010101" pitchFamily="49" charset="-122"/>
              </a:rPr>
              <a:t>界面原型是需求的一种呈现方式，是当下沟通需求的主要方式；</a:t>
            </a:r>
            <a:r>
              <a:rPr lang="zh-CN" altLang="en-US" sz="2000" dirty="0">
                <a:solidFill>
                  <a:srgbClr val="FF0000"/>
                </a:solidFill>
                <a:latin typeface="黑体" panose="02010609060101010101" pitchFamily="49" charset="-122"/>
                <a:ea typeface="黑体" panose="02010609060101010101" pitchFamily="49" charset="-122"/>
              </a:rPr>
              <a:t>可视化是它的一大优势，</a:t>
            </a:r>
            <a:r>
              <a:rPr lang="zh-CN" altLang="en-US" sz="2000" dirty="0">
                <a:solidFill>
                  <a:srgbClr val="000000"/>
                </a:solidFill>
                <a:latin typeface="黑体" panose="02010609060101010101" pitchFamily="49" charset="-122"/>
                <a:ea typeface="黑体" panose="02010609060101010101" pitchFamily="49" charset="-122"/>
              </a:rPr>
              <a:t>好处在于将文字需求转化成图形界面，直观地让各参与方（市场</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运营、程序猿、</a:t>
            </a:r>
            <a:r>
              <a:rPr lang="en-US" altLang="zh-CN" sz="2000" dirty="0">
                <a:solidFill>
                  <a:srgbClr val="000000"/>
                </a:solidFill>
                <a:latin typeface="黑体" panose="02010609060101010101" pitchFamily="49" charset="-122"/>
                <a:ea typeface="黑体" panose="02010609060101010101" pitchFamily="49" charset="-122"/>
              </a:rPr>
              <a:t>UI</a:t>
            </a:r>
            <a:r>
              <a:rPr lang="zh-CN" altLang="en-US" sz="2000" dirty="0">
                <a:solidFill>
                  <a:srgbClr val="000000"/>
                </a:solidFill>
                <a:latin typeface="黑体" panose="02010609060101010101" pitchFamily="49" charset="-122"/>
                <a:ea typeface="黑体" panose="02010609060101010101" pitchFamily="49" charset="-122"/>
              </a:rPr>
              <a:t>设计师、测试工程师、客服等）看到需求最终的实现效果，将各自对于需求的理解和预期统一标准化，在此基础上大家来讨论需求，更有针对性，验证彼此对需求的理解是否一致，从而达到明确需求的目的；</a:t>
            </a:r>
            <a:r>
              <a:rPr lang="en-US" altLang="zh-CN" sz="2000" baseline="30000" dirty="0">
                <a:solidFill>
                  <a:srgbClr val="000000"/>
                </a:solidFill>
                <a:latin typeface="黑体" panose="02010609060101010101" pitchFamily="49" charset="-122"/>
                <a:ea typeface="黑体" panose="02010609060101010101" pitchFamily="49" charset="-122"/>
              </a:rPr>
              <a:t>[2]</a:t>
            </a:r>
            <a:endParaRPr lang="zh-CN" altLang="en-US" sz="1400" b="0" i="0" baseline="30000" dirty="0">
              <a:effectLst/>
              <a:latin typeface="PingFang SC"/>
            </a:endParaRPr>
          </a:p>
        </p:txBody>
      </p:sp>
      <p:sp>
        <p:nvSpPr>
          <p:cNvPr id="31764" name="PA_文本框 23"/>
          <p:cNvSpPr>
            <a:spLocks noChangeArrowheads="1"/>
          </p:cNvSpPr>
          <p:nvPr>
            <p:custDataLst>
              <p:tags r:id="rId6"/>
            </p:custDataLst>
          </p:nvPr>
        </p:nvSpPr>
        <p:spPr bwMode="auto">
          <a:xfrm>
            <a:off x="6390641" y="3216120"/>
            <a:ext cx="4923154" cy="271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None/>
              <a:defRPr/>
            </a:pPr>
            <a:r>
              <a:rPr lang="zh-CN" altLang="en-US" sz="2000" dirty="0">
                <a:solidFill>
                  <a:srgbClr val="000000"/>
                </a:solidFill>
                <a:latin typeface="黑体" panose="02010609060101010101" pitchFamily="49" charset="-122"/>
                <a:ea typeface="黑体" panose="02010609060101010101" pitchFamily="49" charset="-122"/>
              </a:rPr>
              <a:t>界面原型</a:t>
            </a:r>
            <a:r>
              <a:rPr lang="zh-CN" altLang="en-US" sz="2000" dirty="0">
                <a:solidFill>
                  <a:srgbClr val="FF0000"/>
                </a:solidFill>
                <a:latin typeface="黑体" panose="02010609060101010101" pitchFamily="49" charset="-122"/>
                <a:ea typeface="黑体" panose="02010609060101010101" pitchFamily="49" charset="-122"/>
              </a:rPr>
              <a:t>是在软件开发项目中需求分析阶段输出的</a:t>
            </a:r>
            <a:r>
              <a:rPr lang="zh-CN" altLang="en-US" sz="2000" dirty="0">
                <a:solidFill>
                  <a:srgbClr val="000000"/>
                </a:solidFill>
                <a:latin typeface="黑体" panose="02010609060101010101" pitchFamily="49" charset="-122"/>
                <a:ea typeface="黑体" panose="02010609060101010101" pitchFamily="49" charset="-122"/>
              </a:rPr>
              <a:t>，在开始画界面原型之前要做好产品规划，明确项目的需求范围，即做哪些需求；而具体每个需求点达到什么程度，怎样做达到这个程度，有什么样的规则，即有哪些功能点，业务逻辑是什么，有哪些约束条件；这些是需求分析阶段要做得事情；</a:t>
            </a:r>
            <a:r>
              <a:rPr lang="en-US" altLang="zh-CN" sz="2000" baseline="30000" dirty="0">
                <a:solidFill>
                  <a:srgbClr val="000000"/>
                </a:solidFill>
                <a:latin typeface="黑体" panose="02010609060101010101" pitchFamily="49" charset="-122"/>
                <a:ea typeface="黑体" panose="02010609060101010101" pitchFamily="49" charset="-122"/>
              </a:rPr>
              <a:t>[2]</a:t>
            </a:r>
            <a:endParaRPr lang="zh-CN" altLang="en-US" sz="2000" baseline="300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Calibri" panose="020F0502020204030204" pitchFamily="34" charset="0"/>
            </a:endParaRPr>
          </a:p>
        </p:txBody>
      </p:sp>
      <p:sp>
        <p:nvSpPr>
          <p:cNvPr id="15" name="PA_矩形 9">
            <a:extLst>
              <a:ext uri="{FF2B5EF4-FFF2-40B4-BE49-F238E27FC236}">
                <a16:creationId xmlns:a16="http://schemas.microsoft.com/office/drawing/2014/main" id="{0C24BCFA-A238-40F0-BED6-B8541FA3A638}"/>
              </a:ext>
            </a:extLst>
          </p:cNvPr>
          <p:cNvSpPr>
            <a:spLocks noChangeArrowheads="1"/>
          </p:cNvSpPr>
          <p:nvPr>
            <p:custDataLst>
              <p:tags r:id="rId7"/>
            </p:custDataLst>
          </p:nvPr>
        </p:nvSpPr>
        <p:spPr bwMode="auto">
          <a:xfrm>
            <a:off x="2231062" y="79464"/>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界面原型的概述</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6" name="PA_任意多边形 34">
            <a:extLst>
              <a:ext uri="{FF2B5EF4-FFF2-40B4-BE49-F238E27FC236}">
                <a16:creationId xmlns:a16="http://schemas.microsoft.com/office/drawing/2014/main" id="{082F53D5-2DDD-4D36-90E3-736138815CFB}"/>
              </a:ext>
            </a:extLst>
          </p:cNvPr>
          <p:cNvSpPr/>
          <p:nvPr>
            <p:custDataLst>
              <p:tags r:id="rId8"/>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PA_文本框 44">
            <a:extLst>
              <a:ext uri="{FF2B5EF4-FFF2-40B4-BE49-F238E27FC236}">
                <a16:creationId xmlns:a16="http://schemas.microsoft.com/office/drawing/2014/main" id="{A0FD6F33-B383-4A5D-AE00-CFCC81CDF488}"/>
              </a:ext>
            </a:extLst>
          </p:cNvPr>
          <p:cNvSpPr>
            <a:spLocks noChangeArrowheads="1"/>
          </p:cNvSpPr>
          <p:nvPr>
            <p:custDataLst>
              <p:tags r:id="rId9"/>
            </p:custDataLst>
          </p:nvPr>
        </p:nvSpPr>
        <p:spPr bwMode="auto">
          <a:xfrm flipH="1">
            <a:off x="914400" y="886953"/>
            <a:ext cx="281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zh-CN" dirty="0">
                <a:solidFill>
                  <a:srgbClr val="FFFFFF"/>
                </a:solidFill>
                <a:latin typeface="黑体" panose="02010609060101010101" pitchFamily="49" charset="-122"/>
                <a:ea typeface="黑体" panose="02010609060101010101" pitchFamily="49" charset="-122"/>
              </a:rPr>
              <a:t>界面原型</a:t>
            </a:r>
            <a:r>
              <a:rPr lang="zh-CN" altLang="en-US" dirty="0">
                <a:solidFill>
                  <a:srgbClr val="FFFFFF"/>
                </a:solidFill>
                <a:latin typeface="黑体" panose="02010609060101010101" pitchFamily="49" charset="-122"/>
                <a:ea typeface="黑体" panose="02010609060101010101" pitchFamily="49" charset="-122"/>
              </a:rPr>
              <a:t>是什么？</a:t>
            </a:r>
            <a:r>
              <a:rPr lang="zh-CN" altLang="zh-CN" dirty="0">
                <a:solidFill>
                  <a:srgbClr val="FFFFFF"/>
                </a:solidFill>
                <a:latin typeface="黑体" panose="02010609060101010101" pitchFamily="49" charset="-122"/>
                <a:ea typeface="黑体" panose="02010609060101010101" pitchFamily="49" charset="-122"/>
              </a:rPr>
              <a:t> </a:t>
            </a:r>
            <a:endParaRPr lang="en-US" altLang="zh-CN" dirty="0">
              <a:solidFill>
                <a:srgbClr val="FFFF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934739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1746"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7"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8"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9"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63" name="PA_文本框 22"/>
          <p:cNvSpPr>
            <a:spLocks noChangeArrowheads="1"/>
          </p:cNvSpPr>
          <p:nvPr>
            <p:custDataLst>
              <p:tags r:id="rId5"/>
            </p:custDataLst>
          </p:nvPr>
        </p:nvSpPr>
        <p:spPr bwMode="auto">
          <a:xfrm>
            <a:off x="714375" y="2215632"/>
            <a:ext cx="10839450" cy="361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可建立三种基本原型：</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endPar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 </a:t>
            </a:r>
            <a:r>
              <a:rPr lang="zh-CN" altLang="en-US" sz="2000" dirty="0">
                <a:solidFill>
                  <a:srgbClr val="FF0000"/>
                </a:solidFill>
                <a:latin typeface="黑体" panose="02010609060101010101" pitchFamily="49" charset="-122"/>
                <a:ea typeface="黑体" panose="02010609060101010101" pitchFamily="49" charset="-122"/>
                <a:sym typeface="宋体" panose="02010600030101010101" pitchFamily="2" charset="-122"/>
              </a:rPr>
              <a:t>图纸</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（在纸上）</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endPar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 </a:t>
            </a:r>
            <a:r>
              <a:rPr lang="zh-CN" altLang="en-US" sz="2000" dirty="0">
                <a:solidFill>
                  <a:srgbClr val="FF0000"/>
                </a:solidFill>
                <a:latin typeface="黑体" panose="02010609060101010101" pitchFamily="49" charset="-122"/>
                <a:ea typeface="黑体" panose="02010609060101010101" pitchFamily="49" charset="-122"/>
                <a:sym typeface="宋体" panose="02010600030101010101" pitchFamily="2" charset="-122"/>
              </a:rPr>
              <a:t>位图</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（绘图工具）</a:t>
            </a:r>
          </a:p>
          <a:p>
            <a:pPr lvl="0"/>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 </a:t>
            </a:r>
            <a:r>
              <a:rPr lang="zh-CN" altLang="en-US" sz="2000" dirty="0">
                <a:solidFill>
                  <a:srgbClr val="FF0000"/>
                </a:solidFill>
                <a:latin typeface="黑体" panose="02010609060101010101" pitchFamily="49" charset="-122"/>
                <a:ea typeface="黑体" panose="02010609060101010101" pitchFamily="49" charset="-122"/>
                <a:sym typeface="宋体" panose="02010600030101010101" pitchFamily="2" charset="-122"/>
              </a:rPr>
              <a:t>可执行文件</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（交互式）</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endPar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很多项目中，我们需要按上述顺序使用全部三种原型。</a:t>
            </a:r>
            <a:r>
              <a:rPr lang="en-US" altLang="zh-CN" sz="2000" baseline="30000" dirty="0">
                <a:solidFill>
                  <a:srgbClr val="404040"/>
                </a:solidFill>
                <a:latin typeface="黑体" panose="02010609060101010101" pitchFamily="49" charset="-122"/>
                <a:ea typeface="黑体" panose="02010609060101010101" pitchFamily="49" charset="-122"/>
                <a:sym typeface="宋体" panose="02010600030101010101" pitchFamily="2" charset="-122"/>
              </a:rPr>
              <a:t>[3]</a:t>
            </a:r>
            <a:endParaRPr lang="zh-CN" altLang="en-US" sz="1400" b="0" i="0" baseline="30000" dirty="0">
              <a:effectLst/>
              <a:latin typeface="黑体" panose="02010609060101010101" pitchFamily="49" charset="-122"/>
              <a:ea typeface="黑体" panose="02010609060101010101" pitchFamily="49" charset="-122"/>
            </a:endParaRPr>
          </a:p>
        </p:txBody>
      </p:sp>
      <p:sp>
        <p:nvSpPr>
          <p:cNvPr id="15" name="PA_矩形 9">
            <a:extLst>
              <a:ext uri="{FF2B5EF4-FFF2-40B4-BE49-F238E27FC236}">
                <a16:creationId xmlns:a16="http://schemas.microsoft.com/office/drawing/2014/main" id="{0C24BCFA-A238-40F0-BED6-B8541FA3A638}"/>
              </a:ext>
            </a:extLst>
          </p:cNvPr>
          <p:cNvSpPr>
            <a:spLocks noChangeArrowheads="1"/>
          </p:cNvSpPr>
          <p:nvPr>
            <p:custDataLst>
              <p:tags r:id="rId6"/>
            </p:custDataLst>
          </p:nvPr>
        </p:nvSpPr>
        <p:spPr bwMode="auto">
          <a:xfrm>
            <a:off x="2231062" y="79464"/>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界面原型的概述</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6" name="PA_任意多边形 34">
            <a:extLst>
              <a:ext uri="{FF2B5EF4-FFF2-40B4-BE49-F238E27FC236}">
                <a16:creationId xmlns:a16="http://schemas.microsoft.com/office/drawing/2014/main" id="{082F53D5-2DDD-4D36-90E3-736138815CFB}"/>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PA_文本框 44">
            <a:extLst>
              <a:ext uri="{FF2B5EF4-FFF2-40B4-BE49-F238E27FC236}">
                <a16:creationId xmlns:a16="http://schemas.microsoft.com/office/drawing/2014/main" id="{A0FD6F33-B383-4A5D-AE00-CFCC81CDF488}"/>
              </a:ext>
            </a:extLst>
          </p:cNvPr>
          <p:cNvSpPr>
            <a:spLocks noChangeArrowheads="1"/>
          </p:cNvSpPr>
          <p:nvPr>
            <p:custDataLst>
              <p:tags r:id="rId8"/>
            </p:custDataLst>
          </p:nvPr>
        </p:nvSpPr>
        <p:spPr bwMode="auto">
          <a:xfrm flipH="1">
            <a:off x="914400" y="886953"/>
            <a:ext cx="281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zh-CN" dirty="0">
                <a:solidFill>
                  <a:srgbClr val="FFFFFF"/>
                </a:solidFill>
                <a:latin typeface="黑体" panose="02010609060101010101" pitchFamily="49" charset="-122"/>
                <a:ea typeface="黑体" panose="02010609060101010101" pitchFamily="49" charset="-122"/>
              </a:rPr>
              <a:t>界面原型</a:t>
            </a:r>
            <a:r>
              <a:rPr lang="zh-CN" altLang="en-US" dirty="0">
                <a:solidFill>
                  <a:srgbClr val="FFFFFF"/>
                </a:solidFill>
                <a:latin typeface="黑体" panose="02010609060101010101" pitchFamily="49" charset="-122"/>
                <a:ea typeface="黑体" panose="02010609060101010101" pitchFamily="49" charset="-122"/>
                <a:sym typeface="Arial" panose="020B0604020202020204" pitchFamily="34" charset="0"/>
              </a:rPr>
              <a:t>的特征</a:t>
            </a:r>
            <a:r>
              <a:rPr lang="zh-CN" altLang="zh-CN" dirty="0">
                <a:solidFill>
                  <a:srgbClr val="FFFFFF"/>
                </a:solidFill>
                <a:latin typeface="黑体" panose="02010609060101010101" pitchFamily="49" charset="-122"/>
                <a:ea typeface="黑体" panose="02010609060101010101" pitchFamily="49" charset="-122"/>
              </a:rPr>
              <a:t> </a:t>
            </a:r>
            <a:endParaRPr lang="en-US" altLang="zh-CN" dirty="0">
              <a:solidFill>
                <a:srgbClr val="FFFFFF"/>
              </a:solidFill>
              <a:latin typeface="黑体" panose="02010609060101010101" pitchFamily="49" charset="-122"/>
              <a:ea typeface="黑体" panose="02010609060101010101" pitchFamily="49" charset="-122"/>
            </a:endParaRPr>
          </a:p>
        </p:txBody>
      </p:sp>
      <p:pic>
        <p:nvPicPr>
          <p:cNvPr id="18" name="Picture 2" descr="https://gss1.bdstatic.com/9vo3dSag_xI4khGkpoWK1HF6hhy/baike/crop%3D102%2C0%2C551%2C364%3Bc0%3Dbaike80%2C5%2C5%2C80%2C26/sign=ef567b6598529822117c6383eafb4bf9/1c950a7b02087bf4a3a4104bfad3572c10dfcfcc.jpg">
            <a:extLst>
              <a:ext uri="{FF2B5EF4-FFF2-40B4-BE49-F238E27FC236}">
                <a16:creationId xmlns:a16="http://schemas.microsoft.com/office/drawing/2014/main" id="{97B0498F-DCB5-42FE-AED3-2DE4EC5F47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3044" y="2215632"/>
            <a:ext cx="4136356" cy="273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5709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1746"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7"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8"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9"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63" name="PA_文本框 22"/>
          <p:cNvSpPr>
            <a:spLocks noChangeArrowheads="1"/>
          </p:cNvSpPr>
          <p:nvPr>
            <p:custDataLst>
              <p:tags r:id="rId5"/>
            </p:custDataLst>
          </p:nvPr>
        </p:nvSpPr>
        <p:spPr bwMode="auto">
          <a:xfrm>
            <a:off x="1150144" y="2506135"/>
            <a:ext cx="10839450" cy="143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产品的业务方向一旦确定后，业务流程就已经是万变不离其中了。</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其后，原型要做的事，把业务流程、交互过程和界面视觉效果做成线框图或者高保真原型图。</a:t>
            </a:r>
          </a:p>
          <a:p>
            <a:pPr lvl="0">
              <a:buNone/>
            </a:pPr>
            <a:endParaRPr lang="zh-CN" altLang="en-US" sz="1400" b="0" i="0" baseline="30000" dirty="0">
              <a:effectLst/>
              <a:latin typeface="PingFang SC"/>
            </a:endParaRPr>
          </a:p>
        </p:txBody>
      </p:sp>
      <p:sp>
        <p:nvSpPr>
          <p:cNvPr id="15" name="PA_矩形 9">
            <a:extLst>
              <a:ext uri="{FF2B5EF4-FFF2-40B4-BE49-F238E27FC236}">
                <a16:creationId xmlns:a16="http://schemas.microsoft.com/office/drawing/2014/main" id="{0C24BCFA-A238-40F0-BED6-B8541FA3A638}"/>
              </a:ext>
            </a:extLst>
          </p:cNvPr>
          <p:cNvSpPr>
            <a:spLocks noChangeArrowheads="1"/>
          </p:cNvSpPr>
          <p:nvPr>
            <p:custDataLst>
              <p:tags r:id="rId6"/>
            </p:custDataLst>
          </p:nvPr>
        </p:nvSpPr>
        <p:spPr bwMode="auto">
          <a:xfrm>
            <a:off x="2231062" y="79464"/>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界面原型的概述</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6" name="PA_任意多边形 34">
            <a:extLst>
              <a:ext uri="{FF2B5EF4-FFF2-40B4-BE49-F238E27FC236}">
                <a16:creationId xmlns:a16="http://schemas.microsoft.com/office/drawing/2014/main" id="{082F53D5-2DDD-4D36-90E3-736138815CFB}"/>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PA_文本框 44">
            <a:extLst>
              <a:ext uri="{FF2B5EF4-FFF2-40B4-BE49-F238E27FC236}">
                <a16:creationId xmlns:a16="http://schemas.microsoft.com/office/drawing/2014/main" id="{A0FD6F33-B383-4A5D-AE00-CFCC81CDF488}"/>
              </a:ext>
            </a:extLst>
          </p:cNvPr>
          <p:cNvSpPr>
            <a:spLocks noChangeArrowheads="1"/>
          </p:cNvSpPr>
          <p:nvPr>
            <p:custDataLst>
              <p:tags r:id="rId8"/>
            </p:custDataLst>
          </p:nvPr>
        </p:nvSpPr>
        <p:spPr bwMode="auto">
          <a:xfrm flipH="1">
            <a:off x="914400" y="886953"/>
            <a:ext cx="3067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dirty="0">
                <a:solidFill>
                  <a:srgbClr val="FFFFFF"/>
                </a:solidFill>
                <a:latin typeface="黑体" panose="02010609060101010101" pitchFamily="49" charset="-122"/>
                <a:ea typeface="黑体" panose="02010609060101010101" pitchFamily="49" charset="-122"/>
                <a:sym typeface="Arial" panose="020B0604020202020204" pitchFamily="34" charset="0"/>
              </a:rPr>
              <a:t>需求与原型的关系</a:t>
            </a:r>
          </a:p>
        </p:txBody>
      </p:sp>
      <p:sp>
        <p:nvSpPr>
          <p:cNvPr id="11" name="椭圆 10">
            <a:extLst>
              <a:ext uri="{FF2B5EF4-FFF2-40B4-BE49-F238E27FC236}">
                <a16:creationId xmlns:a16="http://schemas.microsoft.com/office/drawing/2014/main" id="{2E226621-9266-4C71-8F2C-587EDC05D778}"/>
              </a:ext>
            </a:extLst>
          </p:cNvPr>
          <p:cNvSpPr/>
          <p:nvPr/>
        </p:nvSpPr>
        <p:spPr>
          <a:xfrm>
            <a:off x="3160285" y="4630234"/>
            <a:ext cx="108012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需求</a:t>
            </a:r>
          </a:p>
        </p:txBody>
      </p:sp>
      <p:sp>
        <p:nvSpPr>
          <p:cNvPr id="12" name="椭圆 11">
            <a:extLst>
              <a:ext uri="{FF2B5EF4-FFF2-40B4-BE49-F238E27FC236}">
                <a16:creationId xmlns:a16="http://schemas.microsoft.com/office/drawing/2014/main" id="{9A6B5301-2004-4C48-AF6C-6D4C78F21EE8}"/>
              </a:ext>
            </a:extLst>
          </p:cNvPr>
          <p:cNvSpPr/>
          <p:nvPr/>
        </p:nvSpPr>
        <p:spPr>
          <a:xfrm>
            <a:off x="5536549" y="4636495"/>
            <a:ext cx="108012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原型</a:t>
            </a:r>
          </a:p>
        </p:txBody>
      </p:sp>
      <p:sp>
        <p:nvSpPr>
          <p:cNvPr id="13" name="椭圆 12">
            <a:extLst>
              <a:ext uri="{FF2B5EF4-FFF2-40B4-BE49-F238E27FC236}">
                <a16:creationId xmlns:a16="http://schemas.microsoft.com/office/drawing/2014/main" id="{1196C6C9-0F8C-41E3-8E61-0EB381FB0384}"/>
              </a:ext>
            </a:extLst>
          </p:cNvPr>
          <p:cNvSpPr/>
          <p:nvPr/>
        </p:nvSpPr>
        <p:spPr>
          <a:xfrm>
            <a:off x="7912813" y="4621448"/>
            <a:ext cx="1080120" cy="108012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产品</a:t>
            </a:r>
          </a:p>
        </p:txBody>
      </p:sp>
      <p:sp>
        <p:nvSpPr>
          <p:cNvPr id="14" name="右箭头 2">
            <a:extLst>
              <a:ext uri="{FF2B5EF4-FFF2-40B4-BE49-F238E27FC236}">
                <a16:creationId xmlns:a16="http://schemas.microsoft.com/office/drawing/2014/main" id="{B7F1CFA3-03DA-4E29-ACFD-854D661DD40E}"/>
              </a:ext>
            </a:extLst>
          </p:cNvPr>
          <p:cNvSpPr/>
          <p:nvPr/>
        </p:nvSpPr>
        <p:spPr>
          <a:xfrm>
            <a:off x="4636449" y="5064156"/>
            <a:ext cx="504056" cy="216167"/>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3">
            <a:extLst>
              <a:ext uri="{FF2B5EF4-FFF2-40B4-BE49-F238E27FC236}">
                <a16:creationId xmlns:a16="http://schemas.microsoft.com/office/drawing/2014/main" id="{4907BCC9-C156-43EF-8F5A-DF227183CDFC}"/>
              </a:ext>
            </a:extLst>
          </p:cNvPr>
          <p:cNvSpPr/>
          <p:nvPr/>
        </p:nvSpPr>
        <p:spPr>
          <a:xfrm>
            <a:off x="7015733" y="5062139"/>
            <a:ext cx="504056" cy="216167"/>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42">
            <a:extLst>
              <a:ext uri="{FF2B5EF4-FFF2-40B4-BE49-F238E27FC236}">
                <a16:creationId xmlns:a16="http://schemas.microsoft.com/office/drawing/2014/main" id="{84F25E87-1A35-455E-9A66-C0CBD04FF1A1}"/>
              </a:ext>
            </a:extLst>
          </p:cNvPr>
          <p:cNvSpPr>
            <a:spLocks noChangeArrowheads="1"/>
          </p:cNvSpPr>
          <p:nvPr>
            <p:custDataLst>
              <p:tags r:id="rId9"/>
            </p:custDataLst>
          </p:nvPr>
        </p:nvSpPr>
        <p:spPr bwMode="auto">
          <a:xfrm>
            <a:off x="912020" y="2606910"/>
            <a:ext cx="204790" cy="198017"/>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2" name="PA_椭圆 43">
            <a:extLst>
              <a:ext uri="{FF2B5EF4-FFF2-40B4-BE49-F238E27FC236}">
                <a16:creationId xmlns:a16="http://schemas.microsoft.com/office/drawing/2014/main" id="{285D055F-FA24-4979-8DB1-0C921BC18460}"/>
              </a:ext>
            </a:extLst>
          </p:cNvPr>
          <p:cNvSpPr>
            <a:spLocks noChangeArrowheads="1"/>
          </p:cNvSpPr>
          <p:nvPr>
            <p:custDataLst>
              <p:tags r:id="rId10"/>
            </p:custDataLst>
          </p:nvPr>
        </p:nvSpPr>
        <p:spPr bwMode="auto">
          <a:xfrm>
            <a:off x="912020" y="3377616"/>
            <a:ext cx="204790" cy="198017"/>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989614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1746"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7"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8"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9"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63" name="PA_文本框 22"/>
          <p:cNvSpPr>
            <a:spLocks noChangeArrowheads="1"/>
          </p:cNvSpPr>
          <p:nvPr>
            <p:custDataLst>
              <p:tags r:id="rId5"/>
            </p:custDataLst>
          </p:nvPr>
        </p:nvSpPr>
        <p:spPr bwMode="auto">
          <a:xfrm>
            <a:off x="2231062" y="2593109"/>
            <a:ext cx="8308181" cy="143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产品：互联网中的产品指的是</a:t>
            </a: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web</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应用或移动应用。</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原型：原型是通过整理产品需求和业务流程后，所做的产品模型。</a:t>
            </a:r>
          </a:p>
          <a:p>
            <a:pPr lvl="0">
              <a:buNone/>
            </a:pPr>
            <a:endParaRPr lang="zh-CN" altLang="en-US" sz="1400" b="0" i="0" baseline="30000" dirty="0">
              <a:effectLst/>
              <a:latin typeface="PingFang SC"/>
            </a:endParaRPr>
          </a:p>
        </p:txBody>
      </p:sp>
      <p:sp>
        <p:nvSpPr>
          <p:cNvPr id="15" name="PA_矩形 9">
            <a:extLst>
              <a:ext uri="{FF2B5EF4-FFF2-40B4-BE49-F238E27FC236}">
                <a16:creationId xmlns:a16="http://schemas.microsoft.com/office/drawing/2014/main" id="{0C24BCFA-A238-40F0-BED6-B8541FA3A638}"/>
              </a:ext>
            </a:extLst>
          </p:cNvPr>
          <p:cNvSpPr>
            <a:spLocks noChangeArrowheads="1"/>
          </p:cNvSpPr>
          <p:nvPr>
            <p:custDataLst>
              <p:tags r:id="rId6"/>
            </p:custDataLst>
          </p:nvPr>
        </p:nvSpPr>
        <p:spPr bwMode="auto">
          <a:xfrm>
            <a:off x="2231062" y="79464"/>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界面原型的概述</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6" name="PA_任意多边形 34">
            <a:extLst>
              <a:ext uri="{FF2B5EF4-FFF2-40B4-BE49-F238E27FC236}">
                <a16:creationId xmlns:a16="http://schemas.microsoft.com/office/drawing/2014/main" id="{082F53D5-2DDD-4D36-90E3-736138815CFB}"/>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PA_文本框 44">
            <a:extLst>
              <a:ext uri="{FF2B5EF4-FFF2-40B4-BE49-F238E27FC236}">
                <a16:creationId xmlns:a16="http://schemas.microsoft.com/office/drawing/2014/main" id="{A0FD6F33-B383-4A5D-AE00-CFCC81CDF488}"/>
              </a:ext>
            </a:extLst>
          </p:cNvPr>
          <p:cNvSpPr>
            <a:spLocks noChangeArrowheads="1"/>
          </p:cNvSpPr>
          <p:nvPr>
            <p:custDataLst>
              <p:tags r:id="rId8"/>
            </p:custDataLst>
          </p:nvPr>
        </p:nvSpPr>
        <p:spPr bwMode="auto">
          <a:xfrm flipH="1">
            <a:off x="914400" y="886953"/>
            <a:ext cx="30670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dirty="0">
                <a:solidFill>
                  <a:srgbClr val="FFFFFF"/>
                </a:solidFill>
                <a:latin typeface="黑体" panose="02010609060101010101" pitchFamily="49" charset="-122"/>
                <a:ea typeface="黑体" panose="02010609060101010101" pitchFamily="49" charset="-122"/>
                <a:sym typeface="Arial" panose="020B0604020202020204" pitchFamily="34" charset="0"/>
              </a:rPr>
              <a:t>原型与产品的关系</a:t>
            </a:r>
          </a:p>
          <a:p>
            <a:pPr fontAlgn="base">
              <a:lnSpc>
                <a:spcPct val="100000"/>
              </a:lnSpc>
              <a:spcBef>
                <a:spcPct val="0"/>
              </a:spcBef>
              <a:spcAft>
                <a:spcPct val="0"/>
              </a:spcAft>
              <a:buNone/>
              <a:defRPr/>
            </a:pPr>
            <a:endParaRPr lang="zh-CN" altLang="en-US"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21" name="PA_椭圆 42">
            <a:extLst>
              <a:ext uri="{FF2B5EF4-FFF2-40B4-BE49-F238E27FC236}">
                <a16:creationId xmlns:a16="http://schemas.microsoft.com/office/drawing/2014/main" id="{84F25E87-1A35-455E-9A66-C0CBD04FF1A1}"/>
              </a:ext>
            </a:extLst>
          </p:cNvPr>
          <p:cNvSpPr>
            <a:spLocks noChangeArrowheads="1"/>
          </p:cNvSpPr>
          <p:nvPr>
            <p:custDataLst>
              <p:tags r:id="rId9"/>
            </p:custDataLst>
          </p:nvPr>
        </p:nvSpPr>
        <p:spPr bwMode="auto">
          <a:xfrm>
            <a:off x="1840704" y="2680237"/>
            <a:ext cx="204790" cy="198017"/>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2" name="PA_椭圆 43">
            <a:extLst>
              <a:ext uri="{FF2B5EF4-FFF2-40B4-BE49-F238E27FC236}">
                <a16:creationId xmlns:a16="http://schemas.microsoft.com/office/drawing/2014/main" id="{285D055F-FA24-4979-8DB1-0C921BC18460}"/>
              </a:ext>
            </a:extLst>
          </p:cNvPr>
          <p:cNvSpPr>
            <a:spLocks noChangeArrowheads="1"/>
          </p:cNvSpPr>
          <p:nvPr>
            <p:custDataLst>
              <p:tags r:id="rId10"/>
            </p:custDataLst>
          </p:nvPr>
        </p:nvSpPr>
        <p:spPr bwMode="auto">
          <a:xfrm>
            <a:off x="1840704" y="3519414"/>
            <a:ext cx="204790" cy="198017"/>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椭圆 17">
            <a:extLst>
              <a:ext uri="{FF2B5EF4-FFF2-40B4-BE49-F238E27FC236}">
                <a16:creationId xmlns:a16="http://schemas.microsoft.com/office/drawing/2014/main" id="{002F995A-7C9F-433B-BDA9-D4FA3272CD5D}"/>
              </a:ext>
            </a:extLst>
          </p:cNvPr>
          <p:cNvSpPr/>
          <p:nvPr/>
        </p:nvSpPr>
        <p:spPr>
          <a:xfrm>
            <a:off x="2901330" y="4575985"/>
            <a:ext cx="1080120" cy="108012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需求</a:t>
            </a:r>
          </a:p>
        </p:txBody>
      </p:sp>
      <p:sp>
        <p:nvSpPr>
          <p:cNvPr id="23" name="椭圆 22">
            <a:extLst>
              <a:ext uri="{FF2B5EF4-FFF2-40B4-BE49-F238E27FC236}">
                <a16:creationId xmlns:a16="http://schemas.microsoft.com/office/drawing/2014/main" id="{A193629B-1D98-4C05-B79D-918F821D63D3}"/>
              </a:ext>
            </a:extLst>
          </p:cNvPr>
          <p:cNvSpPr/>
          <p:nvPr/>
        </p:nvSpPr>
        <p:spPr>
          <a:xfrm>
            <a:off x="5277594" y="4582246"/>
            <a:ext cx="108012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原型</a:t>
            </a:r>
          </a:p>
        </p:txBody>
      </p:sp>
      <p:sp>
        <p:nvSpPr>
          <p:cNvPr id="24" name="椭圆 23">
            <a:extLst>
              <a:ext uri="{FF2B5EF4-FFF2-40B4-BE49-F238E27FC236}">
                <a16:creationId xmlns:a16="http://schemas.microsoft.com/office/drawing/2014/main" id="{D25BABB2-CE7E-41AE-AA5F-D1AB65539882}"/>
              </a:ext>
            </a:extLst>
          </p:cNvPr>
          <p:cNvSpPr/>
          <p:nvPr/>
        </p:nvSpPr>
        <p:spPr>
          <a:xfrm>
            <a:off x="7653858" y="4567199"/>
            <a:ext cx="1080120" cy="108012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产品</a:t>
            </a:r>
          </a:p>
        </p:txBody>
      </p:sp>
      <p:sp>
        <p:nvSpPr>
          <p:cNvPr id="25" name="右箭头 2">
            <a:extLst>
              <a:ext uri="{FF2B5EF4-FFF2-40B4-BE49-F238E27FC236}">
                <a16:creationId xmlns:a16="http://schemas.microsoft.com/office/drawing/2014/main" id="{720B3D69-055E-4610-B4A0-BAAFB6417CA3}"/>
              </a:ext>
            </a:extLst>
          </p:cNvPr>
          <p:cNvSpPr/>
          <p:nvPr/>
        </p:nvSpPr>
        <p:spPr>
          <a:xfrm>
            <a:off x="4377494" y="5009907"/>
            <a:ext cx="504056" cy="216167"/>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13">
            <a:extLst>
              <a:ext uri="{FF2B5EF4-FFF2-40B4-BE49-F238E27FC236}">
                <a16:creationId xmlns:a16="http://schemas.microsoft.com/office/drawing/2014/main" id="{59F68C8D-A4E7-414B-8E5D-50A9B40F5630}"/>
              </a:ext>
            </a:extLst>
          </p:cNvPr>
          <p:cNvSpPr/>
          <p:nvPr/>
        </p:nvSpPr>
        <p:spPr>
          <a:xfrm>
            <a:off x="6756778" y="5007890"/>
            <a:ext cx="504056" cy="216167"/>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5468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3474720" y="62230"/>
            <a:ext cx="12033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问题</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2</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45063" name="PA_文本框 21"/>
          <p:cNvSpPr>
            <a:spLocks noChangeArrowheads="1"/>
          </p:cNvSpPr>
          <p:nvPr>
            <p:custDataLst>
              <p:tags r:id="rId6"/>
            </p:custDataLst>
          </p:nvPr>
        </p:nvSpPr>
        <p:spPr bwMode="auto">
          <a:xfrm>
            <a:off x="1352839" y="1509668"/>
            <a:ext cx="99180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6C5B7B"/>
                </a:solidFill>
                <a:effectLst/>
                <a:uLnTx/>
                <a:uFillTx/>
                <a:latin typeface="黑体" panose="02010609060101010101" pitchFamily="49" charset="-122"/>
                <a:ea typeface="黑体" panose="02010609060101010101" pitchFamily="49" charset="-122"/>
                <a:cs typeface="+mn-cs"/>
                <a:sym typeface="Wingdings" panose="05000000000000000000" pitchFamily="2" charset="2"/>
              </a:rPr>
              <a:t>请说出</a:t>
            </a:r>
            <a:r>
              <a:rPr kumimoji="0" lang="zh-CN" altLang="en-US" sz="3200" b="1" i="0" u="none" strike="noStrike" kern="1200" cap="none" spc="0" normalizeH="0" noProof="0" dirty="0">
                <a:ln>
                  <a:noFill/>
                </a:ln>
                <a:solidFill>
                  <a:srgbClr val="6C5B7B"/>
                </a:solidFill>
                <a:effectLst/>
                <a:uLnTx/>
                <a:uFillTx/>
                <a:latin typeface="黑体" panose="02010609060101010101" pitchFamily="49" charset="-122"/>
                <a:ea typeface="黑体" panose="02010609060101010101" pitchFamily="49" charset="-122"/>
                <a:cs typeface="+mn-cs"/>
                <a:sym typeface="Wingdings" panose="05000000000000000000" pitchFamily="2" charset="2"/>
              </a:rPr>
              <a:t> 原型、需求、产品这三者之间的先后顺序</a:t>
            </a:r>
            <a:endParaRPr kumimoji="0" lang="en-US" altLang="zh-CN" sz="3200" b="1" i="0" u="none" strike="noStrike" kern="1200" cap="none" spc="0" normalizeH="0" baseline="0" noProof="0" dirty="0">
              <a:ln>
                <a:noFill/>
              </a:ln>
              <a:solidFill>
                <a:srgbClr val="6C5B7B"/>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45072" name="PA_图片 30"/>
          <p:cNvPicPr>
            <a:picLocks noChangeAspect="1" noChangeArrowheads="1"/>
          </p:cNvPicPr>
          <p:nvPr>
            <p:custDataLst>
              <p:tags r:id="rId7"/>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4832" y="1509668"/>
            <a:ext cx="59531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椭圆 16">
            <a:extLst>
              <a:ext uri="{FF2B5EF4-FFF2-40B4-BE49-F238E27FC236}">
                <a16:creationId xmlns:a16="http://schemas.microsoft.com/office/drawing/2014/main" id="{41CA3065-D601-4CF1-88C3-3177D4E751B4}"/>
              </a:ext>
            </a:extLst>
          </p:cNvPr>
          <p:cNvSpPr/>
          <p:nvPr/>
        </p:nvSpPr>
        <p:spPr>
          <a:xfrm>
            <a:off x="2569735" y="3238500"/>
            <a:ext cx="108012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需求</a:t>
            </a:r>
          </a:p>
        </p:txBody>
      </p:sp>
      <p:sp>
        <p:nvSpPr>
          <p:cNvPr id="18" name="椭圆 17">
            <a:extLst>
              <a:ext uri="{FF2B5EF4-FFF2-40B4-BE49-F238E27FC236}">
                <a16:creationId xmlns:a16="http://schemas.microsoft.com/office/drawing/2014/main" id="{28C7B0EA-A1E0-48ED-90CF-9D67C170AC1E}"/>
              </a:ext>
            </a:extLst>
          </p:cNvPr>
          <p:cNvSpPr/>
          <p:nvPr/>
        </p:nvSpPr>
        <p:spPr>
          <a:xfrm>
            <a:off x="4945999" y="3244761"/>
            <a:ext cx="108012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原型</a:t>
            </a:r>
          </a:p>
        </p:txBody>
      </p:sp>
      <p:sp>
        <p:nvSpPr>
          <p:cNvPr id="19" name="椭圆 18">
            <a:extLst>
              <a:ext uri="{FF2B5EF4-FFF2-40B4-BE49-F238E27FC236}">
                <a16:creationId xmlns:a16="http://schemas.microsoft.com/office/drawing/2014/main" id="{B23ED355-4BC2-4D3D-9672-538D44DA0347}"/>
              </a:ext>
            </a:extLst>
          </p:cNvPr>
          <p:cNvSpPr/>
          <p:nvPr/>
        </p:nvSpPr>
        <p:spPr>
          <a:xfrm>
            <a:off x="7322263" y="3229714"/>
            <a:ext cx="1080120" cy="108012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产品</a:t>
            </a:r>
          </a:p>
        </p:txBody>
      </p:sp>
      <p:sp>
        <p:nvSpPr>
          <p:cNvPr id="20" name="右箭头 2">
            <a:extLst>
              <a:ext uri="{FF2B5EF4-FFF2-40B4-BE49-F238E27FC236}">
                <a16:creationId xmlns:a16="http://schemas.microsoft.com/office/drawing/2014/main" id="{2561C0E7-D671-4865-A94A-38ECDBB8A66F}"/>
              </a:ext>
            </a:extLst>
          </p:cNvPr>
          <p:cNvSpPr/>
          <p:nvPr/>
        </p:nvSpPr>
        <p:spPr>
          <a:xfrm>
            <a:off x="4045899" y="3672422"/>
            <a:ext cx="504056" cy="216167"/>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13">
            <a:extLst>
              <a:ext uri="{FF2B5EF4-FFF2-40B4-BE49-F238E27FC236}">
                <a16:creationId xmlns:a16="http://schemas.microsoft.com/office/drawing/2014/main" id="{A938E922-62D9-45AA-9421-E35A37C3DD21}"/>
              </a:ext>
            </a:extLst>
          </p:cNvPr>
          <p:cNvSpPr/>
          <p:nvPr/>
        </p:nvSpPr>
        <p:spPr>
          <a:xfrm>
            <a:off x="6425183" y="3670405"/>
            <a:ext cx="504056" cy="216167"/>
          </a:xfrm>
          <a:prstGeom prst="rightArrow">
            <a:avLst/>
          </a:prstGeom>
          <a:solidFill>
            <a:schemeClr val="accent2">
              <a:lumMod val="20000"/>
              <a:lumOff val="8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65266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P spid="45063" grpId="1"/>
      <p:bldP spid="17"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31746"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7"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8"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9"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63" name="PA_文本框 22"/>
          <p:cNvSpPr>
            <a:spLocks noChangeArrowheads="1"/>
          </p:cNvSpPr>
          <p:nvPr>
            <p:custDataLst>
              <p:tags r:id="rId5"/>
            </p:custDataLst>
          </p:nvPr>
        </p:nvSpPr>
        <p:spPr bwMode="auto">
          <a:xfrm>
            <a:off x="1150144" y="1741713"/>
            <a:ext cx="10567863" cy="545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400" b="1" dirty="0">
                <a:solidFill>
                  <a:srgbClr val="6C5B7B"/>
                </a:solidFill>
                <a:latin typeface="黑体" panose="02010609060101010101" pitchFamily="49" charset="-122"/>
                <a:ea typeface="黑体" panose="02010609060101010101" pitchFamily="49" charset="-122"/>
                <a:sym typeface="宋体" panose="02010600030101010101" pitchFamily="2" charset="-122"/>
              </a:rPr>
              <a:t>低保真原型</a:t>
            </a:r>
            <a:endParaRPr lang="en-US" altLang="zh-CN" sz="2400" b="1" dirty="0">
              <a:solidFill>
                <a:srgbClr val="6C5B7B"/>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表现软件的重点功能和基本交互过程。制作成本低，速度快，修改也方便。适合任务简单，整个团队沟通顺畅，个人能力较强的情况。</a:t>
            </a:r>
          </a:p>
          <a:p>
            <a:pPr lvl="0"/>
            <a:endPar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400" b="1" dirty="0">
                <a:solidFill>
                  <a:srgbClr val="C06C84"/>
                </a:solidFill>
                <a:latin typeface="黑体" panose="02010609060101010101" pitchFamily="49" charset="-122"/>
                <a:ea typeface="黑体" panose="02010609060101010101" pitchFamily="49" charset="-122"/>
                <a:sym typeface="宋体" panose="02010600030101010101" pitchFamily="2" charset="-122"/>
              </a:rPr>
              <a:t>中度保真原型</a:t>
            </a:r>
            <a:endParaRPr lang="en-US" altLang="zh-CN" sz="2400" b="1"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中度保真的产品添加了更多细节，对软件的交互进行了更细致的设计，更接近最终的产品。在大部分情况下，中度保真原型已经足够，既表现了软件的功能特性和交互过程，界面有一定的细节，而且使用者已经能完整体验到最终的产品，可以验证产品的可行性，确保了不会在后面的开发过程中发现重大失误。缺点是花费时间会多一些。</a:t>
            </a:r>
          </a:p>
          <a:p>
            <a:pPr lvl="0"/>
            <a:endPar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400" b="1" dirty="0">
                <a:solidFill>
                  <a:srgbClr val="F67280"/>
                </a:solidFill>
                <a:latin typeface="黑体" panose="02010609060101010101" pitchFamily="49" charset="-122"/>
                <a:ea typeface="黑体" panose="02010609060101010101" pitchFamily="49" charset="-122"/>
                <a:sym typeface="宋体" panose="02010600030101010101" pitchFamily="2" charset="-122"/>
              </a:rPr>
              <a:t>高保真原型</a:t>
            </a:r>
            <a:endParaRPr lang="en-US" altLang="zh-CN" sz="2400" b="1"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几乎完全按照最终产品来制作的原型，细节丰富，包括了产品的所有功能以及详细的交互细节。制作高保真原型可以显著降低沟通成本，原型更精准和精美。但是，保真度越高就意味着需要花更多的时间和开发精力，而且一旦有修改也会更加耗费时间。</a:t>
            </a:r>
          </a:p>
          <a:p>
            <a:pPr lvl="0">
              <a:buNone/>
            </a:pPr>
            <a:endParaRPr lang="zh-CN" altLang="en-US" sz="1400" b="0" i="0" baseline="30000" dirty="0">
              <a:effectLst/>
              <a:latin typeface="PingFang SC"/>
            </a:endParaRPr>
          </a:p>
        </p:txBody>
      </p:sp>
      <p:sp>
        <p:nvSpPr>
          <p:cNvPr id="15" name="PA_矩形 9">
            <a:extLst>
              <a:ext uri="{FF2B5EF4-FFF2-40B4-BE49-F238E27FC236}">
                <a16:creationId xmlns:a16="http://schemas.microsoft.com/office/drawing/2014/main" id="{0C24BCFA-A238-40F0-BED6-B8541FA3A638}"/>
              </a:ext>
            </a:extLst>
          </p:cNvPr>
          <p:cNvSpPr>
            <a:spLocks noChangeArrowheads="1"/>
          </p:cNvSpPr>
          <p:nvPr>
            <p:custDataLst>
              <p:tags r:id="rId6"/>
            </p:custDataLst>
          </p:nvPr>
        </p:nvSpPr>
        <p:spPr bwMode="auto">
          <a:xfrm>
            <a:off x="2231062" y="79464"/>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界面原型的概述</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6" name="PA_任意多边形 34">
            <a:extLst>
              <a:ext uri="{FF2B5EF4-FFF2-40B4-BE49-F238E27FC236}">
                <a16:creationId xmlns:a16="http://schemas.microsoft.com/office/drawing/2014/main" id="{082F53D5-2DDD-4D36-90E3-736138815CFB}"/>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PA_文本框 44">
            <a:extLst>
              <a:ext uri="{FF2B5EF4-FFF2-40B4-BE49-F238E27FC236}">
                <a16:creationId xmlns:a16="http://schemas.microsoft.com/office/drawing/2014/main" id="{A0FD6F33-B383-4A5D-AE00-CFCC81CDF488}"/>
              </a:ext>
            </a:extLst>
          </p:cNvPr>
          <p:cNvSpPr>
            <a:spLocks noChangeArrowheads="1"/>
          </p:cNvSpPr>
          <p:nvPr>
            <p:custDataLst>
              <p:tags r:id="rId8"/>
            </p:custDataLst>
          </p:nvPr>
        </p:nvSpPr>
        <p:spPr bwMode="auto">
          <a:xfrm flipH="1">
            <a:off x="914400" y="886953"/>
            <a:ext cx="3067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dirty="0">
                <a:solidFill>
                  <a:srgbClr val="FFFFFF"/>
                </a:solidFill>
                <a:latin typeface="黑体" panose="02010609060101010101" pitchFamily="49" charset="-122"/>
                <a:ea typeface="黑体" panose="02010609060101010101" pitchFamily="49" charset="-122"/>
                <a:sym typeface="Arial" panose="020B0604020202020204" pitchFamily="34" charset="0"/>
              </a:rPr>
              <a:t>原型的类型</a:t>
            </a:r>
          </a:p>
        </p:txBody>
      </p:sp>
      <p:grpSp>
        <p:nvGrpSpPr>
          <p:cNvPr id="28" name="组合 27">
            <a:extLst>
              <a:ext uri="{FF2B5EF4-FFF2-40B4-BE49-F238E27FC236}">
                <a16:creationId xmlns:a16="http://schemas.microsoft.com/office/drawing/2014/main" id="{E3755BB7-06F4-4E99-984C-F413B6444A96}"/>
              </a:ext>
            </a:extLst>
          </p:cNvPr>
          <p:cNvGrpSpPr/>
          <p:nvPr/>
        </p:nvGrpSpPr>
        <p:grpSpPr>
          <a:xfrm>
            <a:off x="599491" y="2369954"/>
            <a:ext cx="455613" cy="433887"/>
            <a:chOff x="1252" y="3233"/>
            <a:chExt cx="1090" cy="1090"/>
          </a:xfrm>
        </p:grpSpPr>
        <p:sp>
          <p:nvSpPr>
            <p:cNvPr id="29" name="PA_椭圆 13">
              <a:extLst>
                <a:ext uri="{FF2B5EF4-FFF2-40B4-BE49-F238E27FC236}">
                  <a16:creationId xmlns:a16="http://schemas.microsoft.com/office/drawing/2014/main" id="{C5D1789D-3B2A-4CB3-B855-F5C5ECF89B32}"/>
                </a:ext>
              </a:extLst>
            </p:cNvPr>
            <p:cNvSpPr>
              <a:spLocks noChangeArrowheads="1"/>
            </p:cNvSpPr>
            <p:nvPr>
              <p:custDataLst>
                <p:tags r:id="rId13"/>
              </p:custDataLst>
            </p:nvPr>
          </p:nvSpPr>
          <p:spPr bwMode="auto">
            <a:xfrm>
              <a:off x="1252" y="3233"/>
              <a:ext cx="1090" cy="109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30" name="PA_图片 31">
              <a:extLst>
                <a:ext uri="{FF2B5EF4-FFF2-40B4-BE49-F238E27FC236}">
                  <a16:creationId xmlns:a16="http://schemas.microsoft.com/office/drawing/2014/main" id="{97DBDDAA-F9CF-4677-8E62-CB4E88A0949C}"/>
                </a:ext>
              </a:extLst>
            </p:cNvPr>
            <p:cNvPicPr>
              <a:picLocks noChangeAspect="1" noChangeArrowheads="1"/>
            </p:cNvPicPr>
            <p:nvPr>
              <p:custDataLst>
                <p:tags r:id="rId14"/>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427" y="3508"/>
              <a:ext cx="738"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组合 30">
            <a:extLst>
              <a:ext uri="{FF2B5EF4-FFF2-40B4-BE49-F238E27FC236}">
                <a16:creationId xmlns:a16="http://schemas.microsoft.com/office/drawing/2014/main" id="{3C6FA93A-3505-4F19-8534-68FFEAC057D4}"/>
              </a:ext>
            </a:extLst>
          </p:cNvPr>
          <p:cNvGrpSpPr/>
          <p:nvPr/>
        </p:nvGrpSpPr>
        <p:grpSpPr>
          <a:xfrm>
            <a:off x="597234" y="4036777"/>
            <a:ext cx="455613" cy="433888"/>
            <a:chOff x="825" y="3913"/>
            <a:chExt cx="1090" cy="1090"/>
          </a:xfrm>
        </p:grpSpPr>
        <p:sp>
          <p:nvSpPr>
            <p:cNvPr id="32" name="PA_椭圆 13">
              <a:extLst>
                <a:ext uri="{FF2B5EF4-FFF2-40B4-BE49-F238E27FC236}">
                  <a16:creationId xmlns:a16="http://schemas.microsoft.com/office/drawing/2014/main" id="{ADD3EFB4-2281-489C-9229-55545ABE16BF}"/>
                </a:ext>
              </a:extLst>
            </p:cNvPr>
            <p:cNvSpPr>
              <a:spLocks noChangeArrowheads="1"/>
            </p:cNvSpPr>
            <p:nvPr>
              <p:custDataLst>
                <p:tags r:id="rId11"/>
              </p:custDataLst>
            </p:nvPr>
          </p:nvSpPr>
          <p:spPr bwMode="auto">
            <a:xfrm>
              <a:off x="825" y="3913"/>
              <a:ext cx="1090" cy="109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2500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33" name="PA_图片 30">
              <a:extLst>
                <a:ext uri="{FF2B5EF4-FFF2-40B4-BE49-F238E27FC236}">
                  <a16:creationId xmlns:a16="http://schemas.microsoft.com/office/drawing/2014/main" id="{AEC2CD51-0EF6-4026-B4DF-C1FA10470B0B}"/>
                </a:ext>
              </a:extLst>
            </p:cNvPr>
            <p:cNvPicPr>
              <a:picLocks noChangeAspect="1" noChangeArrowheads="1"/>
            </p:cNvPicPr>
            <p:nvPr>
              <p:custDataLst>
                <p:tags r:id="rId1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958" y="4068"/>
              <a:ext cx="780" cy="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组合 34">
            <a:extLst>
              <a:ext uri="{FF2B5EF4-FFF2-40B4-BE49-F238E27FC236}">
                <a16:creationId xmlns:a16="http://schemas.microsoft.com/office/drawing/2014/main" id="{4655CB7F-1EA6-458C-BB47-0F23DFEE51F0}"/>
              </a:ext>
            </a:extLst>
          </p:cNvPr>
          <p:cNvGrpSpPr/>
          <p:nvPr/>
        </p:nvGrpSpPr>
        <p:grpSpPr>
          <a:xfrm>
            <a:off x="584705" y="5935916"/>
            <a:ext cx="462278" cy="433887"/>
            <a:chOff x="870" y="6094"/>
            <a:chExt cx="1090" cy="1066"/>
          </a:xfrm>
        </p:grpSpPr>
        <p:sp>
          <p:nvSpPr>
            <p:cNvPr id="36" name="PA_椭圆 13">
              <a:extLst>
                <a:ext uri="{FF2B5EF4-FFF2-40B4-BE49-F238E27FC236}">
                  <a16:creationId xmlns:a16="http://schemas.microsoft.com/office/drawing/2014/main" id="{59E13CB8-4069-42A1-A53A-F3DF5959F0B9}"/>
                </a:ext>
              </a:extLst>
            </p:cNvPr>
            <p:cNvSpPr>
              <a:spLocks noChangeArrowheads="1"/>
            </p:cNvSpPr>
            <p:nvPr>
              <p:custDataLst>
                <p:tags r:id="rId9"/>
              </p:custDataLst>
            </p:nvPr>
          </p:nvSpPr>
          <p:spPr bwMode="auto">
            <a:xfrm>
              <a:off x="870" y="6094"/>
              <a:ext cx="1090" cy="1067"/>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37" name="PA_图片 29">
              <a:extLst>
                <a:ext uri="{FF2B5EF4-FFF2-40B4-BE49-F238E27FC236}">
                  <a16:creationId xmlns:a16="http://schemas.microsoft.com/office/drawing/2014/main" id="{DFB5B4ED-6D0B-4961-8F21-18587F02943B}"/>
                </a:ext>
              </a:extLst>
            </p:cNvPr>
            <p:cNvPicPr>
              <a:picLocks noChangeAspect="1" noChangeArrowheads="1"/>
            </p:cNvPicPr>
            <p:nvPr>
              <p:custDataLst>
                <p:tags r:id="rId10"/>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148" y="6297"/>
              <a:ext cx="548" cy="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96053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31746"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7"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8"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9"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63" name="PA_文本框 22"/>
          <p:cNvSpPr>
            <a:spLocks noChangeArrowheads="1"/>
          </p:cNvSpPr>
          <p:nvPr>
            <p:custDataLst>
              <p:tags r:id="rId5"/>
            </p:custDataLst>
          </p:nvPr>
        </p:nvSpPr>
        <p:spPr bwMode="auto">
          <a:xfrm>
            <a:off x="1338263" y="2009991"/>
            <a:ext cx="10567863" cy="492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400" b="1" dirty="0">
                <a:solidFill>
                  <a:srgbClr val="6C5B7B"/>
                </a:solidFill>
                <a:latin typeface="黑体" panose="02010609060101010101" pitchFamily="49" charset="-122"/>
                <a:ea typeface="黑体" panose="02010609060101010101" pitchFamily="49" charset="-122"/>
                <a:sym typeface="宋体" panose="02010600030101010101" pitchFamily="2" charset="-122"/>
              </a:rPr>
              <a:t>代表</a:t>
            </a:r>
            <a:endParaRPr lang="en-US" altLang="zh-CN" sz="20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纸笔原型和</a:t>
            </a:r>
            <a:r>
              <a:rPr lang="en-US" altLang="zh-CN" sz="2000" dirty="0" err="1">
                <a:solidFill>
                  <a:srgbClr val="404040"/>
                </a:solidFill>
                <a:latin typeface="黑体" panose="02010609060101010101" pitchFamily="49" charset="-122"/>
                <a:ea typeface="黑体" panose="02010609060101010101" pitchFamily="49" charset="-122"/>
                <a:sym typeface="宋体" panose="02010600030101010101" pitchFamily="2" charset="-122"/>
              </a:rPr>
              <a:t>Balsamip</a:t>
            </a: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 Mockups</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400" b="1" dirty="0">
                <a:solidFill>
                  <a:srgbClr val="C06C84"/>
                </a:solidFill>
                <a:latin typeface="黑体" panose="02010609060101010101" pitchFamily="49" charset="-122"/>
                <a:ea typeface="黑体" panose="02010609060101010101" pitchFamily="49" charset="-122"/>
                <a:sym typeface="宋体" panose="02010600030101010101" pitchFamily="2" charset="-122"/>
              </a:rPr>
              <a:t>优点</a:t>
            </a:r>
            <a:endParaRPr lang="en-US" altLang="zh-CN" sz="20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纸笔原型是最早的原型，设计师只要手上有纸笔或白板，就能简要的画出设计师的想法和思路。</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400" b="1" dirty="0">
                <a:solidFill>
                  <a:srgbClr val="F67280"/>
                </a:solidFill>
                <a:latin typeface="黑体" panose="02010609060101010101" pitchFamily="49" charset="-122"/>
                <a:ea typeface="黑体" panose="02010609060101010101" pitchFamily="49" charset="-122"/>
                <a:sym typeface="宋体" panose="02010600030101010101" pitchFamily="2" charset="-122"/>
              </a:rPr>
              <a:t>缺点</a:t>
            </a:r>
            <a:endParaRPr lang="en-US" altLang="zh-CN" sz="2000"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但是纸笔原型保真非常低，它主要适用于项目的初期阶段，适合团队内部的谈论，不适合演示，用户无法真实感受产品，不适合测试，且修改不方便。</a:t>
            </a:r>
            <a:r>
              <a:rPr lang="en-US" altLang="zh-CN" sz="2000" dirty="0" err="1">
                <a:solidFill>
                  <a:srgbClr val="404040"/>
                </a:solidFill>
                <a:latin typeface="黑体" panose="02010609060101010101" pitchFamily="49" charset="-122"/>
                <a:ea typeface="黑体" panose="02010609060101010101" pitchFamily="49" charset="-122"/>
                <a:sym typeface="宋体" panose="02010600030101010101" pitchFamily="2" charset="-122"/>
              </a:rPr>
              <a:t>Balsamip</a:t>
            </a: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 Mockups</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是一款具有手绘风格的原型图绘制工具，专注于草图以及素描风格。</a:t>
            </a:r>
          </a:p>
          <a:p>
            <a:pPr lvl="0">
              <a:buNone/>
            </a:pPr>
            <a:endParaRPr lang="en-US" altLang="zh-CN" sz="2400" b="1"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endParaRPr lang="zh-CN" altLang="en-US" sz="1400" b="0" i="0" baseline="30000" dirty="0">
              <a:effectLst/>
              <a:latin typeface="PingFang SC"/>
            </a:endParaRPr>
          </a:p>
        </p:txBody>
      </p:sp>
      <p:sp>
        <p:nvSpPr>
          <p:cNvPr id="15" name="PA_矩形 9">
            <a:extLst>
              <a:ext uri="{FF2B5EF4-FFF2-40B4-BE49-F238E27FC236}">
                <a16:creationId xmlns:a16="http://schemas.microsoft.com/office/drawing/2014/main" id="{0C24BCFA-A238-40F0-BED6-B8541FA3A638}"/>
              </a:ext>
            </a:extLst>
          </p:cNvPr>
          <p:cNvSpPr>
            <a:spLocks noChangeArrowheads="1"/>
          </p:cNvSpPr>
          <p:nvPr>
            <p:custDataLst>
              <p:tags r:id="rId6"/>
            </p:custDataLst>
          </p:nvPr>
        </p:nvSpPr>
        <p:spPr bwMode="auto">
          <a:xfrm>
            <a:off x="2231062" y="79464"/>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界面原型的概述</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6" name="PA_任意多边形 34">
            <a:extLst>
              <a:ext uri="{FF2B5EF4-FFF2-40B4-BE49-F238E27FC236}">
                <a16:creationId xmlns:a16="http://schemas.microsoft.com/office/drawing/2014/main" id="{082F53D5-2DDD-4D36-90E3-736138815CFB}"/>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PA_文本框 44">
            <a:extLst>
              <a:ext uri="{FF2B5EF4-FFF2-40B4-BE49-F238E27FC236}">
                <a16:creationId xmlns:a16="http://schemas.microsoft.com/office/drawing/2014/main" id="{A0FD6F33-B383-4A5D-AE00-CFCC81CDF488}"/>
              </a:ext>
            </a:extLst>
          </p:cNvPr>
          <p:cNvSpPr>
            <a:spLocks noChangeArrowheads="1"/>
          </p:cNvSpPr>
          <p:nvPr>
            <p:custDataLst>
              <p:tags r:id="rId8"/>
            </p:custDataLst>
          </p:nvPr>
        </p:nvSpPr>
        <p:spPr bwMode="auto">
          <a:xfrm flipH="1">
            <a:off x="914400" y="886953"/>
            <a:ext cx="3067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dirty="0">
                <a:solidFill>
                  <a:srgbClr val="FFFFFF"/>
                </a:solidFill>
                <a:latin typeface="黑体" panose="02010609060101010101" pitchFamily="49" charset="-122"/>
                <a:ea typeface="黑体" panose="02010609060101010101" pitchFamily="49" charset="-122"/>
                <a:sym typeface="Arial" panose="020B0604020202020204" pitchFamily="34" charset="0"/>
              </a:rPr>
              <a:t>低保真原型</a:t>
            </a:r>
          </a:p>
        </p:txBody>
      </p:sp>
      <p:grpSp>
        <p:nvGrpSpPr>
          <p:cNvPr id="28" name="组合 27">
            <a:extLst>
              <a:ext uri="{FF2B5EF4-FFF2-40B4-BE49-F238E27FC236}">
                <a16:creationId xmlns:a16="http://schemas.microsoft.com/office/drawing/2014/main" id="{E3755BB7-06F4-4E99-984C-F413B6444A96}"/>
              </a:ext>
            </a:extLst>
          </p:cNvPr>
          <p:cNvGrpSpPr/>
          <p:nvPr/>
        </p:nvGrpSpPr>
        <p:grpSpPr>
          <a:xfrm>
            <a:off x="686593" y="2378005"/>
            <a:ext cx="455613" cy="433887"/>
            <a:chOff x="1252" y="3233"/>
            <a:chExt cx="1090" cy="1090"/>
          </a:xfrm>
        </p:grpSpPr>
        <p:sp>
          <p:nvSpPr>
            <p:cNvPr id="29" name="PA_椭圆 13">
              <a:extLst>
                <a:ext uri="{FF2B5EF4-FFF2-40B4-BE49-F238E27FC236}">
                  <a16:creationId xmlns:a16="http://schemas.microsoft.com/office/drawing/2014/main" id="{C5D1789D-3B2A-4CB3-B855-F5C5ECF89B32}"/>
                </a:ext>
              </a:extLst>
            </p:cNvPr>
            <p:cNvSpPr>
              <a:spLocks noChangeArrowheads="1"/>
            </p:cNvSpPr>
            <p:nvPr>
              <p:custDataLst>
                <p:tags r:id="rId13"/>
              </p:custDataLst>
            </p:nvPr>
          </p:nvSpPr>
          <p:spPr bwMode="auto">
            <a:xfrm>
              <a:off x="1252" y="3233"/>
              <a:ext cx="1090" cy="109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30" name="PA_图片 31">
              <a:extLst>
                <a:ext uri="{FF2B5EF4-FFF2-40B4-BE49-F238E27FC236}">
                  <a16:creationId xmlns:a16="http://schemas.microsoft.com/office/drawing/2014/main" id="{97DBDDAA-F9CF-4677-8E62-CB4E88A0949C}"/>
                </a:ext>
              </a:extLst>
            </p:cNvPr>
            <p:cNvPicPr>
              <a:picLocks noChangeAspect="1" noChangeArrowheads="1"/>
            </p:cNvPicPr>
            <p:nvPr>
              <p:custDataLst>
                <p:tags r:id="rId14"/>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427" y="3508"/>
              <a:ext cx="738"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组合 30">
            <a:extLst>
              <a:ext uri="{FF2B5EF4-FFF2-40B4-BE49-F238E27FC236}">
                <a16:creationId xmlns:a16="http://schemas.microsoft.com/office/drawing/2014/main" id="{3C6FA93A-3505-4F19-8534-68FFEAC057D4}"/>
              </a:ext>
            </a:extLst>
          </p:cNvPr>
          <p:cNvGrpSpPr/>
          <p:nvPr/>
        </p:nvGrpSpPr>
        <p:grpSpPr>
          <a:xfrm>
            <a:off x="691225" y="3682407"/>
            <a:ext cx="455613" cy="433888"/>
            <a:chOff x="825" y="3913"/>
            <a:chExt cx="1090" cy="1090"/>
          </a:xfrm>
        </p:grpSpPr>
        <p:sp>
          <p:nvSpPr>
            <p:cNvPr id="32" name="PA_椭圆 13">
              <a:extLst>
                <a:ext uri="{FF2B5EF4-FFF2-40B4-BE49-F238E27FC236}">
                  <a16:creationId xmlns:a16="http://schemas.microsoft.com/office/drawing/2014/main" id="{ADD3EFB4-2281-489C-9229-55545ABE16BF}"/>
                </a:ext>
              </a:extLst>
            </p:cNvPr>
            <p:cNvSpPr>
              <a:spLocks noChangeArrowheads="1"/>
            </p:cNvSpPr>
            <p:nvPr>
              <p:custDataLst>
                <p:tags r:id="rId11"/>
              </p:custDataLst>
            </p:nvPr>
          </p:nvSpPr>
          <p:spPr bwMode="auto">
            <a:xfrm>
              <a:off x="825" y="3913"/>
              <a:ext cx="1090" cy="109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2500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33" name="PA_图片 30">
              <a:extLst>
                <a:ext uri="{FF2B5EF4-FFF2-40B4-BE49-F238E27FC236}">
                  <a16:creationId xmlns:a16="http://schemas.microsoft.com/office/drawing/2014/main" id="{AEC2CD51-0EF6-4026-B4DF-C1FA10470B0B}"/>
                </a:ext>
              </a:extLst>
            </p:cNvPr>
            <p:cNvPicPr>
              <a:picLocks noChangeAspect="1" noChangeArrowheads="1"/>
            </p:cNvPicPr>
            <p:nvPr>
              <p:custDataLst>
                <p:tags r:id="rId1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958" y="4068"/>
              <a:ext cx="780" cy="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组合 34">
            <a:extLst>
              <a:ext uri="{FF2B5EF4-FFF2-40B4-BE49-F238E27FC236}">
                <a16:creationId xmlns:a16="http://schemas.microsoft.com/office/drawing/2014/main" id="{4655CB7F-1EA6-458C-BB47-0F23DFEE51F0}"/>
              </a:ext>
            </a:extLst>
          </p:cNvPr>
          <p:cNvGrpSpPr/>
          <p:nvPr/>
        </p:nvGrpSpPr>
        <p:grpSpPr>
          <a:xfrm>
            <a:off x="687892" y="5269166"/>
            <a:ext cx="462278" cy="433887"/>
            <a:chOff x="870" y="6094"/>
            <a:chExt cx="1090" cy="1066"/>
          </a:xfrm>
        </p:grpSpPr>
        <p:sp>
          <p:nvSpPr>
            <p:cNvPr id="36" name="PA_椭圆 13">
              <a:extLst>
                <a:ext uri="{FF2B5EF4-FFF2-40B4-BE49-F238E27FC236}">
                  <a16:creationId xmlns:a16="http://schemas.microsoft.com/office/drawing/2014/main" id="{59E13CB8-4069-42A1-A53A-F3DF5959F0B9}"/>
                </a:ext>
              </a:extLst>
            </p:cNvPr>
            <p:cNvSpPr>
              <a:spLocks noChangeArrowheads="1"/>
            </p:cNvSpPr>
            <p:nvPr>
              <p:custDataLst>
                <p:tags r:id="rId9"/>
              </p:custDataLst>
            </p:nvPr>
          </p:nvSpPr>
          <p:spPr bwMode="auto">
            <a:xfrm>
              <a:off x="870" y="6094"/>
              <a:ext cx="1090" cy="1067"/>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37" name="PA_图片 29">
              <a:extLst>
                <a:ext uri="{FF2B5EF4-FFF2-40B4-BE49-F238E27FC236}">
                  <a16:creationId xmlns:a16="http://schemas.microsoft.com/office/drawing/2014/main" id="{DFB5B4ED-6D0B-4961-8F21-18587F02943B}"/>
                </a:ext>
              </a:extLst>
            </p:cNvPr>
            <p:cNvPicPr>
              <a:picLocks noChangeAspect="1" noChangeArrowheads="1"/>
            </p:cNvPicPr>
            <p:nvPr>
              <p:custDataLst>
                <p:tags r:id="rId10"/>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148" y="6297"/>
              <a:ext cx="548" cy="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76479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1746"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7"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8"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9"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63" name="PA_文本框 22"/>
          <p:cNvSpPr>
            <a:spLocks noChangeArrowheads="1"/>
          </p:cNvSpPr>
          <p:nvPr>
            <p:custDataLst>
              <p:tags r:id="rId5"/>
            </p:custDataLst>
          </p:nvPr>
        </p:nvSpPr>
        <p:spPr bwMode="auto">
          <a:xfrm>
            <a:off x="2142332" y="2475564"/>
            <a:ext cx="9363075" cy="37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400" b="1" dirty="0">
                <a:solidFill>
                  <a:srgbClr val="6C5B7B"/>
                </a:solidFill>
                <a:latin typeface="黑体" panose="02010609060101010101" pitchFamily="49" charset="-122"/>
                <a:ea typeface="黑体" panose="02010609060101010101" pitchFamily="49" charset="-122"/>
                <a:sym typeface="宋体" panose="02010600030101010101" pitchFamily="2" charset="-122"/>
              </a:rPr>
              <a:t>代表</a:t>
            </a:r>
            <a:endParaRPr lang="en-US" altLang="zh-CN" sz="20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Axure</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和</a:t>
            </a:r>
            <a:r>
              <a:rPr lang="en-US" altLang="zh-CN" sz="2000" dirty="0" err="1">
                <a:solidFill>
                  <a:srgbClr val="404040"/>
                </a:solidFill>
                <a:latin typeface="黑体" panose="02010609060101010101" pitchFamily="49" charset="-122"/>
                <a:ea typeface="黑体" panose="02010609060101010101" pitchFamily="49" charset="-122"/>
                <a:sym typeface="宋体" panose="02010600030101010101" pitchFamily="2" charset="-122"/>
              </a:rPr>
              <a:t>Mockplus</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400" b="1" dirty="0">
                <a:solidFill>
                  <a:srgbClr val="F67280"/>
                </a:solidFill>
                <a:latin typeface="黑体" panose="02010609060101010101" pitchFamily="49" charset="-122"/>
                <a:ea typeface="黑体" panose="02010609060101010101" pitchFamily="49" charset="-122"/>
                <a:sym typeface="宋体" panose="02010600030101010101" pitchFamily="2" charset="-122"/>
              </a:rPr>
              <a:t>特点</a:t>
            </a:r>
            <a:endParaRPr lang="en-US" altLang="zh-CN" sz="2000"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Axure</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作为原型工具的领头羊，功能全面，无论是流程图还是动态面板都是众多产品经理和设计师青睐的。但学习成本高，使用较为复杂。</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en-US" altLang="zh-CN" sz="2000" dirty="0" err="1">
                <a:solidFill>
                  <a:srgbClr val="404040"/>
                </a:solidFill>
                <a:latin typeface="黑体" panose="02010609060101010101" pitchFamily="49" charset="-122"/>
                <a:ea typeface="黑体" panose="02010609060101010101" pitchFamily="49" charset="-122"/>
                <a:sym typeface="宋体" panose="02010600030101010101" pitchFamily="2" charset="-122"/>
              </a:rPr>
              <a:t>Mockplus</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作为后起之秀，以简单易用为宗旨，无论是预览方式还是交互设计方面都占有极大的优势，极力推荐给新入门的设计师们。</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endParaRPr lang="zh-CN" altLang="en-US" sz="1400" b="0" i="0" baseline="30000" dirty="0">
              <a:effectLst/>
              <a:latin typeface="PingFang SC"/>
            </a:endParaRPr>
          </a:p>
        </p:txBody>
      </p:sp>
      <p:sp>
        <p:nvSpPr>
          <p:cNvPr id="15" name="PA_矩形 9">
            <a:extLst>
              <a:ext uri="{FF2B5EF4-FFF2-40B4-BE49-F238E27FC236}">
                <a16:creationId xmlns:a16="http://schemas.microsoft.com/office/drawing/2014/main" id="{0C24BCFA-A238-40F0-BED6-B8541FA3A638}"/>
              </a:ext>
            </a:extLst>
          </p:cNvPr>
          <p:cNvSpPr>
            <a:spLocks noChangeArrowheads="1"/>
          </p:cNvSpPr>
          <p:nvPr>
            <p:custDataLst>
              <p:tags r:id="rId6"/>
            </p:custDataLst>
          </p:nvPr>
        </p:nvSpPr>
        <p:spPr bwMode="auto">
          <a:xfrm>
            <a:off x="2231062" y="79464"/>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界面原型的概述</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6" name="PA_任意多边形 34">
            <a:extLst>
              <a:ext uri="{FF2B5EF4-FFF2-40B4-BE49-F238E27FC236}">
                <a16:creationId xmlns:a16="http://schemas.microsoft.com/office/drawing/2014/main" id="{082F53D5-2DDD-4D36-90E3-736138815CFB}"/>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PA_文本框 44">
            <a:extLst>
              <a:ext uri="{FF2B5EF4-FFF2-40B4-BE49-F238E27FC236}">
                <a16:creationId xmlns:a16="http://schemas.microsoft.com/office/drawing/2014/main" id="{A0FD6F33-B383-4A5D-AE00-CFCC81CDF488}"/>
              </a:ext>
            </a:extLst>
          </p:cNvPr>
          <p:cNvSpPr>
            <a:spLocks noChangeArrowheads="1"/>
          </p:cNvSpPr>
          <p:nvPr>
            <p:custDataLst>
              <p:tags r:id="rId8"/>
            </p:custDataLst>
          </p:nvPr>
        </p:nvSpPr>
        <p:spPr bwMode="auto">
          <a:xfrm flipH="1">
            <a:off x="914400" y="886953"/>
            <a:ext cx="3067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dirty="0">
                <a:solidFill>
                  <a:srgbClr val="FFFFFF"/>
                </a:solidFill>
                <a:latin typeface="黑体" panose="02010609060101010101" pitchFamily="49" charset="-122"/>
                <a:ea typeface="黑体" panose="02010609060101010101" pitchFamily="49" charset="-122"/>
                <a:sym typeface="Arial" panose="020B0604020202020204" pitchFamily="34" charset="0"/>
              </a:rPr>
              <a:t>中保真原型</a:t>
            </a:r>
          </a:p>
        </p:txBody>
      </p:sp>
      <p:sp>
        <p:nvSpPr>
          <p:cNvPr id="20" name="PA_等腰三角形 14">
            <a:extLst>
              <a:ext uri="{FF2B5EF4-FFF2-40B4-BE49-F238E27FC236}">
                <a16:creationId xmlns:a16="http://schemas.microsoft.com/office/drawing/2014/main" id="{4A46E144-CBC2-4298-9E73-4E7EA071D683}"/>
              </a:ext>
            </a:extLst>
          </p:cNvPr>
          <p:cNvSpPr>
            <a:spLocks noChangeArrowheads="1"/>
          </p:cNvSpPr>
          <p:nvPr>
            <p:custDataLst>
              <p:tags r:id="rId9"/>
            </p:custDataLst>
          </p:nvPr>
        </p:nvSpPr>
        <p:spPr bwMode="auto">
          <a:xfrm rot="5400000">
            <a:off x="230273" y="4649776"/>
            <a:ext cx="1723636" cy="1117601"/>
          </a:xfrm>
          <a:prstGeom prst="triangle">
            <a:avLst>
              <a:gd name="adj" fmla="val 50000"/>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21" name="PA_图片 16">
            <a:extLst>
              <a:ext uri="{FF2B5EF4-FFF2-40B4-BE49-F238E27FC236}">
                <a16:creationId xmlns:a16="http://schemas.microsoft.com/office/drawing/2014/main" id="{0AC0F032-58F1-496D-8EEA-3C2E9BF5CC40}"/>
              </a:ext>
            </a:extLst>
          </p:cNvPr>
          <p:cNvPicPr>
            <a:picLocks noChangeAspect="1" noChangeArrowheads="1"/>
          </p:cNvPicPr>
          <p:nvPr>
            <p:custDataLst>
              <p:tags r:id="rId10"/>
            </p:custDataLst>
          </p:nvPr>
        </p:nvPicPr>
        <p:blipFill>
          <a:blip r:embed="rId15">
            <a:extLst>
              <a:ext uri="{28A0092B-C50C-407E-A947-70E740481C1C}">
                <a14:useLocalDpi xmlns:a14="http://schemas.microsoft.com/office/drawing/2010/main" val="0"/>
              </a:ext>
            </a:extLst>
          </a:blip>
          <a:srcRect/>
          <a:stretch>
            <a:fillRect/>
          </a:stretch>
        </p:blipFill>
        <p:spPr bwMode="auto">
          <a:xfrm>
            <a:off x="736381" y="4950120"/>
            <a:ext cx="451287" cy="42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A_等腰三角形 13">
            <a:extLst>
              <a:ext uri="{FF2B5EF4-FFF2-40B4-BE49-F238E27FC236}">
                <a16:creationId xmlns:a16="http://schemas.microsoft.com/office/drawing/2014/main" id="{ABA94729-CC11-42E6-BD82-034F0DC37857}"/>
              </a:ext>
            </a:extLst>
          </p:cNvPr>
          <p:cNvSpPr>
            <a:spLocks noChangeArrowheads="1"/>
          </p:cNvSpPr>
          <p:nvPr>
            <p:custDataLst>
              <p:tags r:id="rId11"/>
            </p:custDataLst>
          </p:nvPr>
        </p:nvSpPr>
        <p:spPr bwMode="auto">
          <a:xfrm rot="5400000">
            <a:off x="180950" y="2368324"/>
            <a:ext cx="1741047" cy="1117600"/>
          </a:xfrm>
          <a:prstGeom prst="triangle">
            <a:avLst>
              <a:gd name="adj" fmla="val 50000"/>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23" name="PA_图片 17">
            <a:extLst>
              <a:ext uri="{FF2B5EF4-FFF2-40B4-BE49-F238E27FC236}">
                <a16:creationId xmlns:a16="http://schemas.microsoft.com/office/drawing/2014/main" id="{99E2B3D3-DCD8-4011-A71A-914CED608F63}"/>
              </a:ext>
            </a:extLst>
          </p:cNvPr>
          <p:cNvPicPr>
            <a:picLocks noChangeAspect="1" noChangeArrowheads="1"/>
          </p:cNvPicPr>
          <p:nvPr>
            <p:custDataLst>
              <p:tags r:id="rId12"/>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665959" y="2709869"/>
            <a:ext cx="496881" cy="48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50516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1746"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7"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8"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49"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763" name="PA_文本框 22"/>
          <p:cNvSpPr>
            <a:spLocks noChangeArrowheads="1"/>
          </p:cNvSpPr>
          <p:nvPr>
            <p:custDataLst>
              <p:tags r:id="rId5"/>
            </p:custDataLst>
          </p:nvPr>
        </p:nvSpPr>
        <p:spPr bwMode="auto">
          <a:xfrm>
            <a:off x="2142332" y="2475564"/>
            <a:ext cx="9363075" cy="344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400" b="1" dirty="0">
                <a:solidFill>
                  <a:srgbClr val="6C5B7B"/>
                </a:solidFill>
                <a:latin typeface="黑体" panose="02010609060101010101" pitchFamily="49" charset="-122"/>
                <a:ea typeface="黑体" panose="02010609060101010101" pitchFamily="49" charset="-122"/>
                <a:sym typeface="宋体" panose="02010600030101010101" pitchFamily="2" charset="-122"/>
              </a:rPr>
              <a:t>代表</a:t>
            </a:r>
            <a:endParaRPr lang="en-US" altLang="zh-CN" sz="2000" b="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en-US" altLang="zh-CN" sz="2000" dirty="0" err="1">
                <a:solidFill>
                  <a:srgbClr val="404040"/>
                </a:solidFill>
                <a:latin typeface="黑体" panose="02010609060101010101" pitchFamily="49" charset="-122"/>
                <a:ea typeface="黑体" panose="02010609060101010101" pitchFamily="49" charset="-122"/>
                <a:sym typeface="宋体" panose="02010600030101010101" pitchFamily="2" charset="-122"/>
              </a:rPr>
              <a:t>Justinmind</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和</a:t>
            </a: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Adobe XD</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zh-CN" altLang="en-US" sz="2400" b="1" dirty="0">
                <a:solidFill>
                  <a:srgbClr val="F67280"/>
                </a:solidFill>
                <a:latin typeface="黑体" panose="02010609060101010101" pitchFamily="49" charset="-122"/>
                <a:ea typeface="黑体" panose="02010609060101010101" pitchFamily="49" charset="-122"/>
                <a:sym typeface="宋体" panose="02010600030101010101" pitchFamily="2" charset="-122"/>
              </a:rPr>
              <a:t>特点</a:t>
            </a:r>
            <a:endParaRPr lang="en-US" altLang="zh-CN" sz="2000"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lvl="0">
              <a:buNone/>
            </a:pPr>
            <a:r>
              <a:rPr lang="en-US" altLang="zh-CN" sz="2000" dirty="0" err="1">
                <a:solidFill>
                  <a:srgbClr val="404040"/>
                </a:solidFill>
                <a:latin typeface="黑体" panose="02010609060101010101" pitchFamily="49" charset="-122"/>
                <a:ea typeface="黑体" panose="02010609060101010101" pitchFamily="49" charset="-122"/>
                <a:sym typeface="宋体" panose="02010600030101010101" pitchFamily="2" charset="-122"/>
              </a:rPr>
              <a:t>Jusinmind</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是专门针对移动端</a:t>
            </a: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APP</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设计的原型工具，学习曲线较高，交互设计全面。</a:t>
            </a:r>
          </a:p>
          <a:p>
            <a:pPr lvl="0">
              <a:buNone/>
            </a:pP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Adobe XD</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是一款轻便的矢量</a:t>
            </a: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原型绘制软件。 集线框图设计、视觉设计、 交互设计、原型设计等功能于一体。</a:t>
            </a:r>
            <a:endPar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endParaRPr>
          </a:p>
          <a:p>
            <a:pPr lvl="0">
              <a:buNone/>
            </a:pPr>
            <a:endParaRPr lang="zh-CN" altLang="en-US" sz="1400" b="0" i="0" baseline="30000" dirty="0">
              <a:effectLst/>
              <a:latin typeface="PingFang SC"/>
            </a:endParaRPr>
          </a:p>
        </p:txBody>
      </p:sp>
      <p:sp>
        <p:nvSpPr>
          <p:cNvPr id="15" name="PA_矩形 9">
            <a:extLst>
              <a:ext uri="{FF2B5EF4-FFF2-40B4-BE49-F238E27FC236}">
                <a16:creationId xmlns:a16="http://schemas.microsoft.com/office/drawing/2014/main" id="{0C24BCFA-A238-40F0-BED6-B8541FA3A638}"/>
              </a:ext>
            </a:extLst>
          </p:cNvPr>
          <p:cNvSpPr>
            <a:spLocks noChangeArrowheads="1"/>
          </p:cNvSpPr>
          <p:nvPr>
            <p:custDataLst>
              <p:tags r:id="rId6"/>
            </p:custDataLst>
          </p:nvPr>
        </p:nvSpPr>
        <p:spPr bwMode="auto">
          <a:xfrm>
            <a:off x="2231062" y="79464"/>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界面原型的概述</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6" name="PA_任意多边形 34">
            <a:extLst>
              <a:ext uri="{FF2B5EF4-FFF2-40B4-BE49-F238E27FC236}">
                <a16:creationId xmlns:a16="http://schemas.microsoft.com/office/drawing/2014/main" id="{082F53D5-2DDD-4D36-90E3-736138815CFB}"/>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PA_文本框 44">
            <a:extLst>
              <a:ext uri="{FF2B5EF4-FFF2-40B4-BE49-F238E27FC236}">
                <a16:creationId xmlns:a16="http://schemas.microsoft.com/office/drawing/2014/main" id="{A0FD6F33-B383-4A5D-AE00-CFCC81CDF488}"/>
              </a:ext>
            </a:extLst>
          </p:cNvPr>
          <p:cNvSpPr>
            <a:spLocks noChangeArrowheads="1"/>
          </p:cNvSpPr>
          <p:nvPr>
            <p:custDataLst>
              <p:tags r:id="rId8"/>
            </p:custDataLst>
          </p:nvPr>
        </p:nvSpPr>
        <p:spPr bwMode="auto">
          <a:xfrm flipH="1">
            <a:off x="914400" y="886953"/>
            <a:ext cx="3067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dirty="0">
                <a:solidFill>
                  <a:srgbClr val="FFFFFF"/>
                </a:solidFill>
                <a:latin typeface="黑体" panose="02010609060101010101" pitchFamily="49" charset="-122"/>
                <a:ea typeface="黑体" panose="02010609060101010101" pitchFamily="49" charset="-122"/>
                <a:sym typeface="Arial" panose="020B0604020202020204" pitchFamily="34" charset="0"/>
              </a:rPr>
              <a:t>高保真原型</a:t>
            </a:r>
          </a:p>
        </p:txBody>
      </p:sp>
      <p:sp>
        <p:nvSpPr>
          <p:cNvPr id="20" name="PA_等腰三角形 14">
            <a:extLst>
              <a:ext uri="{FF2B5EF4-FFF2-40B4-BE49-F238E27FC236}">
                <a16:creationId xmlns:a16="http://schemas.microsoft.com/office/drawing/2014/main" id="{4A46E144-CBC2-4298-9E73-4E7EA071D683}"/>
              </a:ext>
            </a:extLst>
          </p:cNvPr>
          <p:cNvSpPr>
            <a:spLocks noChangeArrowheads="1"/>
          </p:cNvSpPr>
          <p:nvPr>
            <p:custDataLst>
              <p:tags r:id="rId9"/>
            </p:custDataLst>
          </p:nvPr>
        </p:nvSpPr>
        <p:spPr bwMode="auto">
          <a:xfrm rot="5400000">
            <a:off x="230273" y="4649776"/>
            <a:ext cx="1723636" cy="1117601"/>
          </a:xfrm>
          <a:prstGeom prst="triangle">
            <a:avLst>
              <a:gd name="adj" fmla="val 50000"/>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21" name="PA_图片 16">
            <a:extLst>
              <a:ext uri="{FF2B5EF4-FFF2-40B4-BE49-F238E27FC236}">
                <a16:creationId xmlns:a16="http://schemas.microsoft.com/office/drawing/2014/main" id="{0AC0F032-58F1-496D-8EEA-3C2E9BF5CC40}"/>
              </a:ext>
            </a:extLst>
          </p:cNvPr>
          <p:cNvPicPr>
            <a:picLocks noChangeAspect="1" noChangeArrowheads="1"/>
          </p:cNvPicPr>
          <p:nvPr>
            <p:custDataLst>
              <p:tags r:id="rId10"/>
            </p:custDataLst>
          </p:nvPr>
        </p:nvPicPr>
        <p:blipFill>
          <a:blip r:embed="rId15">
            <a:extLst>
              <a:ext uri="{28A0092B-C50C-407E-A947-70E740481C1C}">
                <a14:useLocalDpi xmlns:a14="http://schemas.microsoft.com/office/drawing/2010/main" val="0"/>
              </a:ext>
            </a:extLst>
          </a:blip>
          <a:srcRect/>
          <a:stretch>
            <a:fillRect/>
          </a:stretch>
        </p:blipFill>
        <p:spPr bwMode="auto">
          <a:xfrm>
            <a:off x="736381" y="4950120"/>
            <a:ext cx="451287" cy="42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A_等腰三角形 13">
            <a:extLst>
              <a:ext uri="{FF2B5EF4-FFF2-40B4-BE49-F238E27FC236}">
                <a16:creationId xmlns:a16="http://schemas.microsoft.com/office/drawing/2014/main" id="{ABA94729-CC11-42E6-BD82-034F0DC37857}"/>
              </a:ext>
            </a:extLst>
          </p:cNvPr>
          <p:cNvSpPr>
            <a:spLocks noChangeArrowheads="1"/>
          </p:cNvSpPr>
          <p:nvPr>
            <p:custDataLst>
              <p:tags r:id="rId11"/>
            </p:custDataLst>
          </p:nvPr>
        </p:nvSpPr>
        <p:spPr bwMode="auto">
          <a:xfrm rot="5400000">
            <a:off x="180950" y="2368324"/>
            <a:ext cx="1741047" cy="1117600"/>
          </a:xfrm>
          <a:prstGeom prst="triangle">
            <a:avLst>
              <a:gd name="adj" fmla="val 50000"/>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23" name="PA_图片 17">
            <a:extLst>
              <a:ext uri="{FF2B5EF4-FFF2-40B4-BE49-F238E27FC236}">
                <a16:creationId xmlns:a16="http://schemas.microsoft.com/office/drawing/2014/main" id="{99E2B3D3-DCD8-4011-A71A-914CED608F63}"/>
              </a:ext>
            </a:extLst>
          </p:cNvPr>
          <p:cNvPicPr>
            <a:picLocks noChangeAspect="1" noChangeArrowheads="1"/>
          </p:cNvPicPr>
          <p:nvPr>
            <p:custDataLst>
              <p:tags r:id="rId12"/>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665959" y="2709869"/>
            <a:ext cx="496881" cy="48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4404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3474720" y="62230"/>
            <a:ext cx="12033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问题</a:t>
            </a: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45063" name="PA_文本框 21"/>
          <p:cNvSpPr>
            <a:spLocks noChangeArrowheads="1"/>
          </p:cNvSpPr>
          <p:nvPr>
            <p:custDataLst>
              <p:tags r:id="rId6"/>
            </p:custDataLst>
          </p:nvPr>
        </p:nvSpPr>
        <p:spPr bwMode="auto">
          <a:xfrm>
            <a:off x="1457325" y="1900193"/>
            <a:ext cx="99180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b="1" dirty="0">
                <a:solidFill>
                  <a:srgbClr val="6C5B7B"/>
                </a:solidFill>
                <a:latin typeface="黑体" panose="02010609060101010101" pitchFamily="49" charset="-122"/>
                <a:ea typeface="黑体" panose="02010609060101010101" pitchFamily="49" charset="-122"/>
                <a:sym typeface="Wingdings" panose="05000000000000000000" pitchFamily="2" charset="2"/>
              </a:rPr>
              <a:t>根据刚刚的介绍，请说出界面</a:t>
            </a:r>
            <a:r>
              <a:rPr kumimoji="0" lang="zh-CN" altLang="en-US" sz="3200" b="1" i="0" u="none" strike="noStrike" kern="1200" cap="none" spc="0" normalizeH="0" noProof="0" dirty="0">
                <a:ln>
                  <a:noFill/>
                </a:ln>
                <a:solidFill>
                  <a:srgbClr val="6C5B7B"/>
                </a:solidFill>
                <a:effectLst/>
                <a:uLnTx/>
                <a:uFillTx/>
                <a:latin typeface="黑体" panose="02010609060101010101" pitchFamily="49" charset="-122"/>
                <a:ea typeface="黑体" panose="02010609060101010101" pitchFamily="49" charset="-122"/>
                <a:cs typeface="+mn-cs"/>
                <a:sym typeface="Wingdings" panose="05000000000000000000" pitchFamily="2" charset="2"/>
              </a:rPr>
              <a:t>原型的类型有哪三种？</a:t>
            </a:r>
            <a:endParaRPr kumimoji="0" lang="en-US" altLang="zh-CN" sz="3200" b="1" i="0" u="none" strike="noStrike" kern="1200" cap="none" spc="0" normalizeH="0" noProof="0" dirty="0">
              <a:ln>
                <a:noFill/>
              </a:ln>
              <a:solidFill>
                <a:srgbClr val="6C5B7B"/>
              </a:solidFill>
              <a:effectLst/>
              <a:uLnTx/>
              <a:uFillTx/>
              <a:latin typeface="黑体" panose="02010609060101010101" pitchFamily="49" charset="-122"/>
              <a:ea typeface="黑体" panose="02010609060101010101" pitchFamily="49" charset="-122"/>
              <a:cs typeface="+mn-cs"/>
              <a:sym typeface="Wingdings" panose="05000000000000000000" pitchFamily="2" charset="2"/>
            </a:endParaRPr>
          </a:p>
        </p:txBody>
      </p:sp>
      <p:pic>
        <p:nvPicPr>
          <p:cNvPr id="45072" name="PA_图片 30"/>
          <p:cNvPicPr>
            <a:picLocks noChangeAspect="1" noChangeArrowheads="1"/>
          </p:cNvPicPr>
          <p:nvPr>
            <p:custDataLst>
              <p:tags r:id="rId7"/>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54832" y="1900193"/>
            <a:ext cx="59531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A_文本框 21">
            <a:extLst>
              <a:ext uri="{FF2B5EF4-FFF2-40B4-BE49-F238E27FC236}">
                <a16:creationId xmlns:a16="http://schemas.microsoft.com/office/drawing/2014/main" id="{540226F5-93DF-472D-872D-12FC6CD75BE9}"/>
              </a:ext>
            </a:extLst>
          </p:cNvPr>
          <p:cNvSpPr>
            <a:spLocks noChangeArrowheads="1"/>
          </p:cNvSpPr>
          <p:nvPr>
            <p:custDataLst>
              <p:tags r:id="rId8"/>
            </p:custDataLst>
          </p:nvPr>
        </p:nvSpPr>
        <p:spPr bwMode="auto">
          <a:xfrm>
            <a:off x="2102644" y="3019911"/>
            <a:ext cx="991806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R="0" indent="0" fontAlgn="base">
              <a:spcAft>
                <a:spcPct val="0"/>
              </a:spcAft>
              <a:buClrTx/>
              <a:buSzTx/>
              <a:buNone/>
              <a:defRPr/>
            </a:pPr>
            <a:r>
              <a:rPr lang="zh-CN" altLang="en-US" b="1" dirty="0">
                <a:solidFill>
                  <a:srgbClr val="F67280"/>
                </a:solidFill>
                <a:latin typeface="黑体" panose="02010609060101010101" pitchFamily="49" charset="-122"/>
                <a:ea typeface="黑体" panose="02010609060101010101" pitchFamily="49" charset="-122"/>
                <a:sym typeface="Wingdings" panose="05000000000000000000" pitchFamily="2" charset="2"/>
              </a:rPr>
              <a:t>分别为：高保真原型、中保真原型、低保真原型</a:t>
            </a:r>
            <a:endParaRPr lang="en-US" altLang="zh-CN" b="1" dirty="0">
              <a:solidFill>
                <a:srgbClr val="F6728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61642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P spid="45063" grpId="1"/>
      <p:bldP spid="15" grpId="1"/>
      <p:bldP spid="15" grpId="2"/>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7"/>
          <a:srcRect/>
          <a:stretch>
            <a:fillRect/>
          </a:stretch>
        </a:blipFill>
        <a:effectLst/>
      </p:bgPr>
    </p:bg>
    <p:spTree>
      <p:nvGrpSpPr>
        <p:cNvPr id="1" name=""/>
        <p:cNvGrpSpPr/>
        <p:nvPr/>
      </p:nvGrpSpPr>
      <p:grpSpPr>
        <a:xfrm>
          <a:off x="0" y="0"/>
          <a:ext cx="0" cy="0"/>
          <a:chOff x="0" y="0"/>
          <a:chExt cx="0" cy="0"/>
        </a:xfrm>
      </p:grpSpPr>
      <p:grpSp>
        <p:nvGrpSpPr>
          <p:cNvPr id="28679" name="PA_组合 126"/>
          <p:cNvGrpSpPr/>
          <p:nvPr>
            <p:custDataLst>
              <p:tags r:id="rId1"/>
            </p:custDataLst>
          </p:nvPr>
        </p:nvGrpSpPr>
        <p:grpSpPr bwMode="auto">
          <a:xfrm flipH="1">
            <a:off x="2506663" y="0"/>
            <a:ext cx="1389062" cy="1287463"/>
            <a:chOff x="0" y="0"/>
            <a:chExt cx="2701935" cy="1257300"/>
          </a:xfrm>
        </p:grpSpPr>
        <p:sp>
          <p:nvSpPr>
            <p:cNvPr id="28689" name="矩形 127"/>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p:cNvSpPr>
              <a:spLocks noChangeArrowheads="1"/>
            </p:cNvSpPr>
            <p:nvPr/>
          </p:nvSpPr>
          <p:spPr bwMode="auto">
            <a:xfrm>
              <a:off x="1869027" y="0"/>
              <a:ext cx="832908" cy="1257300"/>
            </a:xfrm>
            <a:prstGeom prst="rect">
              <a:avLst/>
            </a:prstGeom>
            <a:solidFill>
              <a:srgbClr val="6C5B7B"/>
            </a:solidFill>
            <a:ln w="12700">
              <a:solidFill>
                <a:srgbClr val="6C5B7B"/>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p:cNvSpPr>
            <a:spLocks noChangeArrowheads="1"/>
          </p:cNvSpPr>
          <p:nvPr>
            <p:custDataLst>
              <p:tags r:id="rId2"/>
            </p:custDataLst>
          </p:nvPr>
        </p:nvSpPr>
        <p:spPr bwMode="auto">
          <a:xfrm>
            <a:off x="4007920" y="53155"/>
            <a:ext cx="418205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fontAlgn="base">
              <a:lnSpc>
                <a:spcPct val="100000"/>
              </a:lnSpc>
              <a:spcBef>
                <a:spcPct val="0"/>
              </a:spcBef>
              <a:spcAft>
                <a:spcPct val="0"/>
              </a:spcAft>
              <a:buNone/>
              <a:defRPr/>
            </a:pPr>
            <a:r>
              <a:rPr lang="en-US" altLang="zh-CN" sz="4000" b="1" dirty="0">
                <a:solidFill>
                  <a:srgbClr val="000000"/>
                </a:solidFill>
                <a:latin typeface="微软雅黑" panose="020B0503020204020204" pitchFamily="34" charset="-122"/>
                <a:sym typeface="Arial" panose="020B0604020202020204" pitchFamily="34" charset="0"/>
              </a:rPr>
              <a:t>UML</a:t>
            </a:r>
            <a:r>
              <a:rPr lang="zh-CN" altLang="en-US" sz="4000" b="1" dirty="0">
                <a:solidFill>
                  <a:srgbClr val="000000"/>
                </a:solidFill>
                <a:latin typeface="微软雅黑" panose="020B0503020204020204" pitchFamily="34" charset="-122"/>
                <a:sym typeface="Arial" panose="020B0604020202020204" pitchFamily="34" charset="0"/>
              </a:rPr>
              <a:t>基础</a:t>
            </a:r>
            <a:r>
              <a:rPr lang="en-US" altLang="zh-CN" sz="4000" b="1" dirty="0">
                <a:solidFill>
                  <a:srgbClr val="000000"/>
                </a:solidFill>
                <a:latin typeface="微软雅黑" panose="020B0503020204020204" pitchFamily="34" charset="-122"/>
                <a:sym typeface="Arial" panose="020B0604020202020204" pitchFamily="34" charset="0"/>
              </a:rPr>
              <a:t>Ⅱ</a:t>
            </a:r>
            <a:endParaRPr lang="zh-CN" altLang="en-US" sz="4000" b="1" dirty="0">
              <a:solidFill>
                <a:srgbClr val="000000"/>
              </a:solidFill>
              <a:latin typeface="微软雅黑" panose="020B0503020204020204" pitchFamily="34" charset="-122"/>
              <a:sym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000000"/>
                </a:solidFill>
                <a:latin typeface="微软雅黑" panose="020B0503020204020204" pitchFamily="34" charset="-122"/>
                <a:sym typeface="微软雅黑" panose="020B0503020204020204" pitchFamily="34" charset="-122"/>
              </a:rPr>
              <a:t>界面原型</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grpSp>
        <p:nvGrpSpPr>
          <p:cNvPr id="2" name="组合 1"/>
          <p:cNvGrpSpPr/>
          <p:nvPr/>
        </p:nvGrpSpPr>
        <p:grpSpPr>
          <a:xfrm>
            <a:off x="600140" y="2048149"/>
            <a:ext cx="4669440" cy="4948628"/>
            <a:chOff x="504993" y="2319338"/>
            <a:chExt cx="5957889" cy="4408183"/>
          </a:xfrm>
        </p:grpSpPr>
        <p:sp>
          <p:nvSpPr>
            <p:cNvPr id="28674" name="PA_任意多边形 111"/>
            <p:cNvSpPr/>
            <p:nvPr>
              <p:custDataLst>
                <p:tags r:id="rId13"/>
              </p:custDataLst>
            </p:nvPr>
          </p:nvSpPr>
          <p:spPr bwMode="auto">
            <a:xfrm rot="20300013">
              <a:off x="2031554" y="5982356"/>
              <a:ext cx="4420944" cy="74516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p:cNvGrpSpPr/>
            <p:nvPr>
              <p:custDataLst>
                <p:tags r:id="rId14"/>
              </p:custDataLst>
            </p:nvPr>
          </p:nvGrpSpPr>
          <p:grpSpPr bwMode="auto">
            <a:xfrm>
              <a:off x="543093" y="2638425"/>
              <a:ext cx="5768975" cy="1122363"/>
              <a:chOff x="0" y="0"/>
              <a:chExt cx="5770322" cy="1121542"/>
            </a:xfrm>
          </p:grpSpPr>
          <p:sp>
            <p:nvSpPr>
              <p:cNvPr id="28701" name="任意多边形 113"/>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p:cNvSpPr/>
              <p:nvPr/>
            </p:nvSpPr>
            <p:spPr bwMode="auto">
              <a:xfrm rot="2142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p:cNvGrpSpPr/>
            <p:nvPr>
              <p:custDataLst>
                <p:tags r:id="rId15"/>
              </p:custDataLst>
            </p:nvPr>
          </p:nvGrpSpPr>
          <p:grpSpPr bwMode="auto">
            <a:xfrm>
              <a:off x="601831" y="3714750"/>
              <a:ext cx="5770562" cy="1120775"/>
              <a:chOff x="0" y="0"/>
              <a:chExt cx="5770322" cy="1121542"/>
            </a:xfrm>
          </p:grpSpPr>
          <p:sp>
            <p:nvSpPr>
              <p:cNvPr id="28699" name="任意多边形 116"/>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p:cNvGrpSpPr/>
            <p:nvPr>
              <p:custDataLst>
                <p:tags r:id="rId16"/>
              </p:custDataLst>
            </p:nvPr>
          </p:nvGrpSpPr>
          <p:grpSpPr bwMode="auto">
            <a:xfrm>
              <a:off x="651043" y="4775200"/>
              <a:ext cx="5770563" cy="1136651"/>
              <a:chOff x="0" y="0"/>
              <a:chExt cx="5770322" cy="1136375"/>
            </a:xfrm>
          </p:grpSpPr>
          <p:sp>
            <p:nvSpPr>
              <p:cNvPr id="28697" name="任意多边形 119"/>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p:cNvSpPr/>
              <p:nvPr/>
            </p:nvSpPr>
            <p:spPr bwMode="auto">
              <a:xfrm rot="21420000">
                <a:off x="336822" y="2435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p:cNvSpPr>
              <a:spLocks noChangeArrowheads="1"/>
            </p:cNvSpPr>
            <p:nvPr>
              <p:custDataLst>
                <p:tags r:id="rId17"/>
              </p:custDataLst>
            </p:nvPr>
          </p:nvSpPr>
          <p:spPr bwMode="auto">
            <a:xfrm rot="21420000">
              <a:off x="504993" y="2319338"/>
              <a:ext cx="5791199"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p:cNvSpPr>
              <a:spLocks noChangeArrowheads="1"/>
            </p:cNvSpPr>
            <p:nvPr>
              <p:custDataLst>
                <p:tags r:id="rId18"/>
              </p:custDataLst>
            </p:nvPr>
          </p:nvSpPr>
          <p:spPr bwMode="auto">
            <a:xfrm rot="21420000">
              <a:off x="568058" y="3388182"/>
              <a:ext cx="5791200"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p:cNvSpPr>
              <a:spLocks noChangeArrowheads="1"/>
            </p:cNvSpPr>
            <p:nvPr>
              <p:custDataLst>
                <p:tags r:id="rId19"/>
              </p:custDataLst>
            </p:nvPr>
          </p:nvSpPr>
          <p:spPr bwMode="auto">
            <a:xfrm rot="21420000">
              <a:off x="616116" y="4470400"/>
              <a:ext cx="5791200"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p:cNvSpPr>
              <a:spLocks noChangeArrowheads="1"/>
            </p:cNvSpPr>
            <p:nvPr>
              <p:custDataLst>
                <p:tags r:id="rId20"/>
              </p:custDataLst>
            </p:nvPr>
          </p:nvSpPr>
          <p:spPr bwMode="auto">
            <a:xfrm rot="21420000">
              <a:off x="671681" y="5518150"/>
              <a:ext cx="5791201"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p:cNvSpPr>
              <a:spLocks noChangeArrowheads="1"/>
            </p:cNvSpPr>
            <p:nvPr>
              <p:custDataLst>
                <p:tags r:id="rId21"/>
              </p:custDataLst>
            </p:nvPr>
          </p:nvSpPr>
          <p:spPr bwMode="auto">
            <a:xfrm rot="21360000">
              <a:off x="1864048" y="2459022"/>
              <a:ext cx="2984535" cy="41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dirty="0">
                  <a:solidFill>
                    <a:srgbClr val="FFFFFF"/>
                  </a:solidFill>
                  <a:latin typeface="黑体" panose="02010609060101010101" pitchFamily="49" charset="-122"/>
                  <a:ea typeface="黑体" panose="02010609060101010101" pitchFamily="49" charset="-122"/>
                  <a:sym typeface="+mn-ea"/>
                </a:rPr>
                <a:t>界面原型的原理</a:t>
              </a:r>
              <a:endParaRPr lang="en-US" altLang="zh-CN" sz="2400" dirty="0">
                <a:solidFill>
                  <a:srgbClr val="FFFFFF"/>
                </a:solidFill>
                <a:latin typeface="黑体" panose="02010609060101010101" pitchFamily="49" charset="-122"/>
                <a:ea typeface="黑体" panose="02010609060101010101" pitchFamily="49" charset="-122"/>
                <a:sym typeface="+mn-ea"/>
              </a:endParaRPr>
            </a:p>
          </p:txBody>
        </p:sp>
        <p:sp>
          <p:nvSpPr>
            <p:cNvPr id="28686" name="PA_矩形 137"/>
            <p:cNvSpPr>
              <a:spLocks noChangeArrowheads="1"/>
            </p:cNvSpPr>
            <p:nvPr>
              <p:custDataLst>
                <p:tags r:id="rId22"/>
              </p:custDataLst>
            </p:nvPr>
          </p:nvSpPr>
          <p:spPr bwMode="auto">
            <a:xfrm rot="21360000">
              <a:off x="1904304" y="3513169"/>
              <a:ext cx="2984535" cy="41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dirty="0">
                  <a:solidFill>
                    <a:srgbClr val="FFFFFF"/>
                  </a:solidFill>
                  <a:latin typeface="黑体" panose="02010609060101010101" pitchFamily="49" charset="-122"/>
                  <a:ea typeface="黑体" panose="02010609060101010101" pitchFamily="49" charset="-122"/>
                  <a:sym typeface="微软雅黑" panose="020B0503020204020204" pitchFamily="34" charset="-122"/>
                </a:rPr>
                <a:t>界面原型的概念</a:t>
              </a:r>
              <a:endParaRPr kumimoji="0" lang="zh-CN" altLang="en-US" sz="24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8687" name="PA_矩形 138"/>
            <p:cNvSpPr>
              <a:spLocks noChangeArrowheads="1"/>
            </p:cNvSpPr>
            <p:nvPr>
              <p:custDataLst>
                <p:tags r:id="rId23"/>
              </p:custDataLst>
            </p:nvPr>
          </p:nvSpPr>
          <p:spPr bwMode="auto">
            <a:xfrm rot="21360000">
              <a:off x="2008502" y="4596716"/>
              <a:ext cx="3752178" cy="41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界面原型常用的工具</a:t>
              </a:r>
            </a:p>
          </p:txBody>
        </p:sp>
        <p:sp>
          <p:nvSpPr>
            <p:cNvPr id="28688" name="PA_矩形 139"/>
            <p:cNvSpPr>
              <a:spLocks noChangeArrowheads="1"/>
            </p:cNvSpPr>
            <p:nvPr>
              <p:custDataLst>
                <p:tags r:id="rId24"/>
              </p:custDataLst>
            </p:nvPr>
          </p:nvSpPr>
          <p:spPr bwMode="auto">
            <a:xfrm rot="21360000">
              <a:off x="1862906" y="5625423"/>
              <a:ext cx="3920787" cy="41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grpSp>
      <p:grpSp>
        <p:nvGrpSpPr>
          <p:cNvPr id="5" name="组合 4"/>
          <p:cNvGrpSpPr/>
          <p:nvPr/>
        </p:nvGrpSpPr>
        <p:grpSpPr>
          <a:xfrm>
            <a:off x="6461077" y="2306465"/>
            <a:ext cx="4538574" cy="3739397"/>
            <a:chOff x="6554196" y="3363938"/>
            <a:chExt cx="4538574" cy="3739397"/>
          </a:xfrm>
        </p:grpSpPr>
        <p:grpSp>
          <p:nvGrpSpPr>
            <p:cNvPr id="52" name="PA_组合 112"/>
            <p:cNvGrpSpPr/>
            <p:nvPr>
              <p:custDataLst>
                <p:tags r:id="rId4"/>
              </p:custDataLst>
            </p:nvPr>
          </p:nvGrpSpPr>
          <p:grpSpPr bwMode="auto">
            <a:xfrm>
              <a:off x="6709212" y="5946605"/>
              <a:ext cx="4383558" cy="1156730"/>
              <a:chOff x="0" y="0"/>
              <a:chExt cx="5770322" cy="1121542"/>
            </a:xfrm>
          </p:grpSpPr>
          <p:sp>
            <p:nvSpPr>
              <p:cNvPr id="67" name="任意多边形 113"/>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 name="任意多边形 114"/>
              <p:cNvSpPr/>
              <p:nvPr/>
            </p:nvSpPr>
            <p:spPr bwMode="auto">
              <a:xfrm rot="21420000">
                <a:off x="336823" y="0"/>
                <a:ext cx="5433499"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3" name="PA_组合 115"/>
            <p:cNvGrpSpPr/>
            <p:nvPr>
              <p:custDataLst>
                <p:tags r:id="rId5"/>
              </p:custDataLst>
            </p:nvPr>
          </p:nvGrpSpPr>
          <p:grpSpPr bwMode="auto">
            <a:xfrm>
              <a:off x="6616225" y="4774215"/>
              <a:ext cx="4393215" cy="1182669"/>
              <a:chOff x="-9771" y="-26056"/>
              <a:chExt cx="5781443" cy="1148317"/>
            </a:xfrm>
          </p:grpSpPr>
          <p:sp>
            <p:nvSpPr>
              <p:cNvPr id="65" name="任意多边形 116"/>
              <p:cNvSpPr/>
              <p:nvPr/>
            </p:nvSpPr>
            <p:spPr bwMode="auto">
              <a:xfrm rot="21420000">
                <a:off x="-9771" y="10236"/>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 name="任意多边形 117"/>
              <p:cNvSpPr/>
              <p:nvPr/>
            </p:nvSpPr>
            <p:spPr bwMode="auto">
              <a:xfrm rot="21420000">
                <a:off x="338172" y="-26056"/>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 name="PA_组合 118"/>
            <p:cNvGrpSpPr/>
            <p:nvPr>
              <p:custDataLst>
                <p:tags r:id="rId6"/>
              </p:custDataLst>
            </p:nvPr>
          </p:nvGrpSpPr>
          <p:grpSpPr bwMode="auto">
            <a:xfrm>
              <a:off x="6580636" y="3675828"/>
              <a:ext cx="4384765" cy="1171454"/>
              <a:chOff x="0" y="0"/>
              <a:chExt cx="5770322" cy="1136374"/>
            </a:xfrm>
          </p:grpSpPr>
          <p:sp>
            <p:nvSpPr>
              <p:cNvPr id="63" name="任意多边形 119"/>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 name="任意多边形 120"/>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5" name="PA_矩形 132"/>
            <p:cNvSpPr>
              <a:spLocks noChangeArrowheads="1"/>
            </p:cNvSpPr>
            <p:nvPr>
              <p:custDataLst>
                <p:tags r:id="rId7"/>
              </p:custDataLst>
            </p:nvPr>
          </p:nvSpPr>
          <p:spPr bwMode="auto">
            <a:xfrm rot="21420000">
              <a:off x="6662262" y="5606717"/>
              <a:ext cx="4400446" cy="718251"/>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6" name="PA_矩形 133"/>
            <p:cNvSpPr>
              <a:spLocks noChangeArrowheads="1"/>
            </p:cNvSpPr>
            <p:nvPr>
              <p:custDataLst>
                <p:tags r:id="rId8"/>
              </p:custDataLst>
            </p:nvPr>
          </p:nvSpPr>
          <p:spPr bwMode="auto">
            <a:xfrm rot="21420000">
              <a:off x="6592188" y="4445877"/>
              <a:ext cx="4400446" cy="718252"/>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7" name="PA_矩形 134"/>
            <p:cNvSpPr>
              <a:spLocks noChangeArrowheads="1"/>
            </p:cNvSpPr>
            <p:nvPr>
              <p:custDataLst>
                <p:tags r:id="rId9"/>
              </p:custDataLst>
            </p:nvPr>
          </p:nvSpPr>
          <p:spPr bwMode="auto">
            <a:xfrm rot="21420000">
              <a:off x="6554196" y="3363938"/>
              <a:ext cx="4400446" cy="716616"/>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9" name="PA_矩形 136"/>
            <p:cNvSpPr>
              <a:spLocks noChangeArrowheads="1"/>
            </p:cNvSpPr>
            <p:nvPr>
              <p:custDataLst>
                <p:tags r:id="rId10"/>
              </p:custDataLst>
            </p:nvPr>
          </p:nvSpPr>
          <p:spPr bwMode="auto">
            <a:xfrm rot="21360000">
              <a:off x="8137459" y="5700717"/>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dirty="0">
                  <a:solidFill>
                    <a:srgbClr val="FFFFFF"/>
                  </a:solidFill>
                  <a:latin typeface="黑体" panose="02010609060101010101" pitchFamily="49" charset="-122"/>
                  <a:ea typeface="黑体" panose="02010609060101010101" pitchFamily="49" charset="-122"/>
                  <a:sym typeface="微软雅黑" panose="020B0503020204020204" pitchFamily="34" charset="-122"/>
                </a:rPr>
                <a:t>参考资料</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60" name="PA_矩形 137"/>
            <p:cNvSpPr>
              <a:spLocks noChangeArrowheads="1"/>
            </p:cNvSpPr>
            <p:nvPr>
              <p:custDataLst>
                <p:tags r:id="rId11"/>
              </p:custDataLst>
            </p:nvPr>
          </p:nvSpPr>
          <p:spPr bwMode="auto">
            <a:xfrm rot="21360000">
              <a:off x="8137538" y="4582970"/>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组员评分</a:t>
              </a:r>
            </a:p>
          </p:txBody>
        </p:sp>
        <p:sp>
          <p:nvSpPr>
            <p:cNvPr id="61" name="PA_矩形 138"/>
            <p:cNvSpPr>
              <a:spLocks noChangeArrowheads="1"/>
            </p:cNvSpPr>
            <p:nvPr>
              <p:custDataLst>
                <p:tags r:id="rId12"/>
              </p:custDataLst>
            </p:nvPr>
          </p:nvSpPr>
          <p:spPr bwMode="auto">
            <a:xfrm rot="21360000">
              <a:off x="7417438" y="3447955"/>
              <a:ext cx="28409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会议纪要</a:t>
              </a:r>
            </a:p>
          </p:txBody>
        </p:sp>
      </p:grpSp>
      <p:grpSp>
        <p:nvGrpSpPr>
          <p:cNvPr id="71" name="PA_组合 126"/>
          <p:cNvGrpSpPr/>
          <p:nvPr>
            <p:custDataLst>
              <p:tags r:id="rId3"/>
            </p:custDataLst>
          </p:nvPr>
        </p:nvGrpSpPr>
        <p:grpSpPr bwMode="auto">
          <a:xfrm flipH="1">
            <a:off x="8302167" y="1252"/>
            <a:ext cx="1389062" cy="1287463"/>
            <a:chOff x="0" y="0"/>
            <a:chExt cx="2701935" cy="1257300"/>
          </a:xfrm>
        </p:grpSpPr>
        <p:sp>
          <p:nvSpPr>
            <p:cNvPr id="72" name="矩形 127"/>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3" name="矩形 128"/>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4" name="矩形 129"/>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5" name="矩形 130"/>
            <p:cNvSpPr>
              <a:spLocks noChangeArrowheads="1"/>
            </p:cNvSpPr>
            <p:nvPr/>
          </p:nvSpPr>
          <p:spPr bwMode="auto">
            <a:xfrm>
              <a:off x="1869027" y="0"/>
              <a:ext cx="832908" cy="1257300"/>
            </a:xfrm>
            <a:prstGeom prst="rect">
              <a:avLst/>
            </a:prstGeom>
            <a:solidFill>
              <a:srgbClr val="6C5B7B"/>
            </a:solidFill>
            <a:ln w="12700">
              <a:solidFill>
                <a:srgbClr val="6C5B7B"/>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8679"/>
                                        </p:tgtEl>
                                        <p:attrNameLst>
                                          <p:attrName>style.visibility</p:attrName>
                                        </p:attrNameLst>
                                      </p:cBhvr>
                                      <p:to>
                                        <p:strVal val="visible"/>
                                      </p:to>
                                    </p:set>
                                    <p:anim to="" calcmode="lin" valueType="num">
                                      <p:cBhvr>
                                        <p:cTn id="7" dur="700" fill="hold">
                                          <p:stCondLst>
                                            <p:cond delay="0"/>
                                          </p:stCondLst>
                                        </p:cTn>
                                        <p:tgtEl>
                                          <p:spTgt spid="28679"/>
                                        </p:tgtEl>
                                        <p:attrNameLst>
                                          <p:attrName>ppt_y</p:attrName>
                                        </p:attrNameLst>
                                      </p:cBhvr>
                                      <p:tavLst>
                                        <p:tav tm="0" fmla="#ppt_y+#ppt_h/2*((1.5-1.5*$)^3-(1.5-1.5*$)^2)*8/9">
                                          <p:val>
                                            <p:fltVal val="0"/>
                                          </p:val>
                                        </p:tav>
                                        <p:tav tm="100000">
                                          <p:val>
                                            <p:fltVal val="1"/>
                                          </p:val>
                                        </p:tav>
                                      </p:tavLst>
                                    </p:anim>
                                    <p:anim to="" calcmode="lin" valueType="num">
                                      <p:cBhvr>
                                        <p:cTn id="8" dur="700" fill="hold">
                                          <p:stCondLst>
                                            <p:cond delay="0"/>
                                          </p:stCondLst>
                                        </p:cTn>
                                        <p:tgtEl>
                                          <p:spTgt spid="28679"/>
                                        </p:tgtEl>
                                        <p:attrNameLst>
                                          <p:attrName>ppt_h</p:attrName>
                                        </p:attrNameLst>
                                      </p:cBhvr>
                                      <p:tavLst>
                                        <p:tav tm="0" fmla="#ppt_h-#ppt_h*((1.5-1.5*$)^3-(1.5-1.5*$)^2)">
                                          <p:val>
                                            <p:fltVal val="0"/>
                                          </p:val>
                                        </p:tav>
                                        <p:tav tm="100000">
                                          <p:val>
                                            <p:fltVal val="1"/>
                                          </p:val>
                                        </p:tav>
                                      </p:tavLst>
                                    </p:anim>
                                  </p:childTnLst>
                                </p:cTn>
                              </p:par>
                              <p:par>
                                <p:cTn id="9" presetID="0" presetClass="entr" presetSubtype="0" fill="hold" grpId="0" nodeType="withEffect">
                                  <p:stCondLst>
                                    <p:cond delay="0"/>
                                  </p:stCondLst>
                                  <p:iterate type="lt">
                                    <p:tmPct val="10000"/>
                                  </p:iterate>
                                  <p:childTnLst>
                                    <p:set>
                                      <p:cBhvr>
                                        <p:cTn id="10" dur="1" fill="hold">
                                          <p:stCondLst>
                                            <p:cond delay="0"/>
                                          </p:stCondLst>
                                        </p:cTn>
                                        <p:tgtEl>
                                          <p:spTgt spid="28680"/>
                                        </p:tgtEl>
                                        <p:attrNameLst>
                                          <p:attrName>style.visibility</p:attrName>
                                        </p:attrNameLst>
                                      </p:cBhvr>
                                      <p:to>
                                        <p:strVal val="visible"/>
                                      </p:to>
                                    </p:set>
                                    <p:anim to="" calcmode="lin" valueType="num">
                                      <p:cBhvr>
                                        <p:cTn id="11" dur="700" fill="hold">
                                          <p:stCondLst>
                                            <p:cond delay="0"/>
                                          </p:stCondLst>
                                        </p:cTn>
                                        <p:tgtEl>
                                          <p:spTgt spid="28680"/>
                                        </p:tgtEl>
                                        <p:attrNameLst>
                                          <p:attrName>ppt_y</p:attrName>
                                        </p:attrNameLst>
                                      </p:cBhvr>
                                      <p:tavLst>
                                        <p:tav tm="0" fmla="#ppt_y+#ppt_h/2*((1.5-1.5*$)^3-(1.5-1.5*$)^2)*8/9">
                                          <p:val>
                                            <p:fltVal val="0"/>
                                          </p:val>
                                        </p:tav>
                                        <p:tav tm="100000">
                                          <p:val>
                                            <p:fltVal val="1"/>
                                          </p:val>
                                        </p:tav>
                                      </p:tavLst>
                                    </p:anim>
                                    <p:anim to="" calcmode="lin" valueType="num">
                                      <p:cBhvr>
                                        <p:cTn id="12" dur="700" fill="hold">
                                          <p:stCondLst>
                                            <p:cond delay="0"/>
                                          </p:stCondLst>
                                        </p:cTn>
                                        <p:tgtEl>
                                          <p:spTgt spid="28680"/>
                                        </p:tgtEl>
                                        <p:attrNameLst>
                                          <p:attrName>ppt_h</p:attrName>
                                        </p:attrNameLst>
                                      </p:cBhvr>
                                      <p:tavLst>
                                        <p:tav tm="0" fmla="#ppt_h-#ppt_h*((1.5-1.5*$)^3-(1.5-1.5*$)^2)">
                                          <p:val>
                                            <p:fltVal val="0"/>
                                          </p:val>
                                        </p:tav>
                                        <p:tav tm="100000">
                                          <p:val>
                                            <p:flt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 to="" calcmode="lin" valueType="num">
                                      <p:cBhvr>
                                        <p:cTn id="15" dur="700" fill="hold">
                                          <p:stCondLst>
                                            <p:cond delay="0"/>
                                          </p:stCondLst>
                                        </p:cTn>
                                        <p:tgtEl>
                                          <p:spTgt spid="71"/>
                                        </p:tgtEl>
                                        <p:attrNameLst>
                                          <p:attrName>ppt_y</p:attrName>
                                        </p:attrNameLst>
                                      </p:cBhvr>
                                      <p:tavLst>
                                        <p:tav tm="0" fmla="#ppt_y+#ppt_h/2*((1.5-1.5*$)^3-(1.5-1.5*$)^2)*8/9">
                                          <p:val>
                                            <p:fltVal val="0"/>
                                          </p:val>
                                        </p:tav>
                                        <p:tav tm="100000">
                                          <p:val>
                                            <p:fltVal val="1"/>
                                          </p:val>
                                        </p:tav>
                                      </p:tavLst>
                                    </p:anim>
                                    <p:anim to="" calcmode="lin" valueType="num">
                                      <p:cBhvr>
                                        <p:cTn id="16" dur="700" fill="hold">
                                          <p:stCondLst>
                                            <p:cond delay="0"/>
                                          </p:stCondLst>
                                        </p:cTn>
                                        <p:tgtEl>
                                          <p:spTgt spid="71"/>
                                        </p:tgtEl>
                                        <p:attrNameLst>
                                          <p:attrName>ppt_h</p:attrName>
                                        </p:attrNameLst>
                                      </p:cBhvr>
                                      <p:tavLst>
                                        <p:tav tm="0" fmla="#ppt_h-#ppt_h*((1.5-1.5*$)^3-(1.5-1.5*$)^2)">
                                          <p:val>
                                            <p:fltVal val="0"/>
                                          </p:val>
                                        </p:tav>
                                        <p:tav tm="100000">
                                          <p:val>
                                            <p:fltVal val="1"/>
                                          </p:val>
                                        </p:tav>
                                      </p:tavLst>
                                    </p:anim>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700" fill="hold"/>
                                        <p:tgtEl>
                                          <p:spTgt spid="2"/>
                                        </p:tgtEl>
                                        <p:attrNameLst>
                                          <p:attrName>ppt_w</p:attrName>
                                        </p:attrNameLst>
                                      </p:cBhvr>
                                      <p:tavLst>
                                        <p:tav tm="0">
                                          <p:val>
                                            <p:fltVal val="0"/>
                                          </p:val>
                                        </p:tav>
                                        <p:tav tm="100000">
                                          <p:val>
                                            <p:strVal val="#ppt_w"/>
                                          </p:val>
                                        </p:tav>
                                      </p:tavLst>
                                    </p:anim>
                                    <p:anim calcmode="lin" valueType="num">
                                      <p:cBhvr>
                                        <p:cTn id="20" dur="700" fill="hold"/>
                                        <p:tgtEl>
                                          <p:spTgt spid="2"/>
                                        </p:tgtEl>
                                        <p:attrNameLst>
                                          <p:attrName>ppt_h</p:attrName>
                                        </p:attrNameLst>
                                      </p:cBhvr>
                                      <p:tavLst>
                                        <p:tav tm="0">
                                          <p:val>
                                            <p:fltVal val="0"/>
                                          </p:val>
                                        </p:tav>
                                        <p:tav tm="100000">
                                          <p:val>
                                            <p:strVal val="#ppt_h"/>
                                          </p:val>
                                        </p:tav>
                                      </p:tavLst>
                                    </p:anim>
                                    <p:animEffect transition="in" filter="fade">
                                      <p:cBhvr>
                                        <p:cTn id="21" dur="700"/>
                                        <p:tgtEl>
                                          <p:spTgt spid="2"/>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700" fill="hold"/>
                                        <p:tgtEl>
                                          <p:spTgt spid="5"/>
                                        </p:tgtEl>
                                        <p:attrNameLst>
                                          <p:attrName>ppt_w</p:attrName>
                                        </p:attrNameLst>
                                      </p:cBhvr>
                                      <p:tavLst>
                                        <p:tav tm="0">
                                          <p:val>
                                            <p:fltVal val="0"/>
                                          </p:val>
                                        </p:tav>
                                        <p:tav tm="100000">
                                          <p:val>
                                            <p:strVal val="#ppt_w"/>
                                          </p:val>
                                        </p:tav>
                                      </p:tavLst>
                                    </p:anim>
                                    <p:anim calcmode="lin" valueType="num">
                                      <p:cBhvr>
                                        <p:cTn id="25" dur="700" fill="hold"/>
                                        <p:tgtEl>
                                          <p:spTgt spid="5"/>
                                        </p:tgtEl>
                                        <p:attrNameLst>
                                          <p:attrName>ppt_h</p:attrName>
                                        </p:attrNameLst>
                                      </p:cBhvr>
                                      <p:tavLst>
                                        <p:tav tm="0">
                                          <p:val>
                                            <p:fltVal val="0"/>
                                          </p:val>
                                        </p:tav>
                                        <p:tav tm="100000">
                                          <p:val>
                                            <p:strVal val="#ppt_h"/>
                                          </p:val>
                                        </p:tav>
                                      </p:tavLst>
                                    </p:anim>
                                    <p:animEffect transition="in" filter="fade">
                                      <p:cBhvr>
                                        <p:cTn id="26"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3474720" y="62230"/>
            <a:ext cx="12033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问题</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4</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45063" name="PA_文本框 21"/>
          <p:cNvSpPr>
            <a:spLocks noChangeArrowheads="1"/>
          </p:cNvSpPr>
          <p:nvPr>
            <p:custDataLst>
              <p:tags r:id="rId6"/>
            </p:custDataLst>
          </p:nvPr>
        </p:nvSpPr>
        <p:spPr bwMode="auto">
          <a:xfrm>
            <a:off x="1338262" y="1802517"/>
            <a:ext cx="1052988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3200" b="1" dirty="0">
                <a:solidFill>
                  <a:srgbClr val="6C5B7B"/>
                </a:solidFill>
                <a:latin typeface="黑体" panose="02010609060101010101" pitchFamily="49" charset="-122"/>
                <a:ea typeface="黑体" panose="02010609060101010101" pitchFamily="49" charset="-122"/>
              </a:rPr>
              <a:t>下列哪个是中保真原型的代表产品（ ）</a:t>
            </a: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en-US" altLang="zh-CN" sz="3200" b="1" dirty="0">
                <a:solidFill>
                  <a:srgbClr val="6C5B7B"/>
                </a:solidFill>
                <a:latin typeface="黑体" panose="02010609060101010101" pitchFamily="49" charset="-122"/>
                <a:ea typeface="黑体" panose="02010609060101010101" pitchFamily="49" charset="-122"/>
                <a:sym typeface="Wingdings" panose="05000000000000000000" pitchFamily="2" charset="2"/>
              </a:rPr>
              <a:t>A</a:t>
            </a:r>
            <a:r>
              <a:rPr lang="zh-CN" altLang="en-US" sz="3200" b="1" dirty="0">
                <a:solidFill>
                  <a:srgbClr val="6C5B7B"/>
                </a:solidFill>
                <a:latin typeface="黑体" panose="02010609060101010101" pitchFamily="49" charset="-122"/>
                <a:ea typeface="黑体" panose="02010609060101010101" pitchFamily="49" charset="-122"/>
                <a:sym typeface="Wingdings" panose="05000000000000000000" pitchFamily="2" charset="2"/>
              </a:rPr>
              <a:t>、</a:t>
            </a:r>
            <a:r>
              <a:rPr lang="zh-CN" altLang="en-US"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纸笔原型 </a:t>
            </a:r>
            <a:r>
              <a:rPr lang="en-US" altLang="zh-CN"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B</a:t>
            </a:r>
            <a:r>
              <a:rPr lang="zh-CN" altLang="en-US"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a:t>
            </a:r>
            <a:r>
              <a:rPr lang="en-US" altLang="zh-CN"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 Adobe XD C</a:t>
            </a:r>
            <a:r>
              <a:rPr lang="zh-CN" altLang="en-US"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a:t>
            </a:r>
            <a:r>
              <a:rPr lang="en-US" altLang="zh-CN"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 </a:t>
            </a:r>
            <a:r>
              <a:rPr lang="en-US" altLang="zh-CN" sz="3200" b="1" dirty="0" err="1">
                <a:solidFill>
                  <a:srgbClr val="6C5B7B"/>
                </a:solidFill>
                <a:latin typeface="黑体" panose="02010609060101010101" pitchFamily="49" charset="-122"/>
                <a:ea typeface="黑体" panose="02010609060101010101" pitchFamily="49" charset="-122"/>
                <a:sym typeface="宋体" panose="02010600030101010101" pitchFamily="2" charset="-122"/>
              </a:rPr>
              <a:t>Justinmind</a:t>
            </a:r>
            <a:r>
              <a:rPr lang="en-US" altLang="zh-CN"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 D</a:t>
            </a:r>
            <a:r>
              <a:rPr lang="zh-CN" altLang="en-US"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a:t>
            </a:r>
            <a:r>
              <a:rPr lang="en-US" altLang="zh-CN"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Axure</a:t>
            </a:r>
            <a:endParaRPr kumimoji="0" lang="en-US" altLang="zh-CN" sz="3200" b="1" i="0" u="none" strike="noStrike" kern="1200" cap="none" spc="0" normalizeH="0" baseline="0" noProof="0" dirty="0">
              <a:ln>
                <a:noFill/>
              </a:ln>
              <a:solidFill>
                <a:srgbClr val="6C5B7B"/>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45072" name="PA_图片 30"/>
          <p:cNvPicPr>
            <a:picLocks noChangeAspect="1" noChangeArrowheads="1"/>
          </p:cNvPicPr>
          <p:nvPr>
            <p:custDataLst>
              <p:tags r:id="rId7"/>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54832" y="1900193"/>
            <a:ext cx="59531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A_文本框 21">
            <a:extLst>
              <a:ext uri="{FF2B5EF4-FFF2-40B4-BE49-F238E27FC236}">
                <a16:creationId xmlns:a16="http://schemas.microsoft.com/office/drawing/2014/main" id="{540226F5-93DF-472D-872D-12FC6CD75BE9}"/>
              </a:ext>
            </a:extLst>
          </p:cNvPr>
          <p:cNvSpPr>
            <a:spLocks noChangeArrowheads="1"/>
          </p:cNvSpPr>
          <p:nvPr>
            <p:custDataLst>
              <p:tags r:id="rId8"/>
            </p:custDataLst>
          </p:nvPr>
        </p:nvSpPr>
        <p:spPr bwMode="auto">
          <a:xfrm>
            <a:off x="7865269" y="1862093"/>
            <a:ext cx="50720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R="0" indent="0" fontAlgn="base">
              <a:spcAft>
                <a:spcPct val="0"/>
              </a:spcAft>
              <a:buClrTx/>
              <a:buSzTx/>
              <a:buNone/>
              <a:defRPr/>
            </a:pPr>
            <a:r>
              <a:rPr lang="en-US" altLang="zh-CN" b="1" dirty="0">
                <a:solidFill>
                  <a:srgbClr val="F67280"/>
                </a:solidFill>
                <a:latin typeface="黑体" panose="02010609060101010101" pitchFamily="49" charset="-122"/>
                <a:ea typeface="黑体" panose="02010609060101010101" pitchFamily="49" charset="-122"/>
                <a:sym typeface="Wingdings" panose="05000000000000000000" pitchFamily="2" charset="2"/>
              </a:rPr>
              <a:t>D</a:t>
            </a:r>
            <a:endParaRPr lang="en-US" altLang="zh-CN" b="1" dirty="0">
              <a:solidFill>
                <a:srgbClr val="F6728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13884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P spid="45063" grpId="1"/>
      <p:bldP spid="15" grpId="0"/>
      <p:bldP spid="15" grpId="1"/>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p:cNvSpPr>
            <a:spLocks noChangeArrowheads="1"/>
          </p:cNvSpPr>
          <p:nvPr>
            <p:custDataLst>
              <p:tags r:id="rId11"/>
            </p:custDataLst>
          </p:nvPr>
        </p:nvSpPr>
        <p:spPr bwMode="auto">
          <a:xfrm>
            <a:off x="4840869" y="1591767"/>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p:cNvSpPr>
            <a:spLocks noChangeArrowheads="1"/>
          </p:cNvSpPr>
          <p:nvPr>
            <p:custDataLst>
              <p:tags r:id="rId12"/>
            </p:custDataLst>
          </p:nvPr>
        </p:nvSpPr>
        <p:spPr bwMode="auto">
          <a:xfrm>
            <a:off x="6701155" y="1569720"/>
            <a:ext cx="225615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dirty="0">
                <a:solidFill>
                  <a:srgbClr val="FFFFFF"/>
                </a:solidFill>
                <a:latin typeface="黑体" panose="02010609060101010101" pitchFamily="49" charset="-122"/>
                <a:ea typeface="黑体" panose="02010609060101010101" pitchFamily="49" charset="-122"/>
              </a:rPr>
              <a:t>界面原型</a:t>
            </a:r>
            <a:endParaRPr lang="en-US" altLang="zh-CN" sz="3200" dirty="0">
              <a:solidFill>
                <a:srgbClr val="FFFFFF"/>
              </a:solidFill>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dirty="0">
                <a:solidFill>
                  <a:srgbClr val="FFFFFF"/>
                </a:solidFill>
                <a:latin typeface="黑体" panose="02010609060101010101" pitchFamily="49" charset="-122"/>
                <a:ea typeface="黑体" panose="02010609060101010101" pitchFamily="49" charset="-122"/>
              </a:rPr>
              <a:t>常用的工具</a:t>
            </a:r>
            <a:endParaRPr kumimoji="0" lang="en-US" altLang="zh-CN" sz="3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Tree>
    <p:extLst>
      <p:ext uri="{BB962C8B-B14F-4D97-AF65-F5344CB8AC3E}">
        <p14:creationId xmlns:p14="http://schemas.microsoft.com/office/powerpoint/2010/main" val="11585541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30722"/>
                                        </p:tgtEl>
                                        <p:attrNameLst>
                                          <p:attrName>style.visibility</p:attrName>
                                        </p:attrNameLst>
                                      </p:cBhvr>
                                      <p:to>
                                        <p:strVal val="visible"/>
                                      </p:to>
                                    </p:set>
                                    <p:anim to="" calcmode="lin" valueType="num">
                                      <p:cBhvr>
                                        <p:cTn id="7" dur="750" fill="hold">
                                          <p:stCondLst>
                                            <p:cond delay="0"/>
                                          </p:stCondLst>
                                        </p:cTn>
                                        <p:tgtEl>
                                          <p:spTgt spid="3072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8" dur="750" fill="hold">
                                          <p:stCondLst>
                                            <p:cond delay="0"/>
                                          </p:stCondLst>
                                        </p:cTn>
                                        <p:tgtEl>
                                          <p:spTgt spid="30722"/>
                                        </p:tgtEl>
                                        <p:attrNameLst>
                                          <p:attrName>ppt_w</p:attrName>
                                        </p:attrNameLst>
                                      </p:cBhvr>
                                      <p:tavLst>
                                        <p:tav tm="0" fmla="#ppt_w/2*($)^8">
                                          <p:val>
                                            <p:fltVal val="0"/>
                                          </p:val>
                                        </p:tav>
                                        <p:tav tm="50000" fmla="#ppt_w-#ppt_w/2*(2-$)^8">
                                          <p:val>
                                            <p:fltVal val="1"/>
                                          </p:val>
                                        </p:tav>
                                        <p:tav tm="100000">
                                          <p:val>
                                            <p:fltVal val="2"/>
                                          </p:val>
                                        </p:tav>
                                      </p:tavLst>
                                    </p:anim>
                                  </p:childTnLst>
                                </p:cTn>
                              </p:par>
                              <p:par>
                                <p:cTn id="9" presetID="0" presetClass="entr" presetSubtype="0" fill="hold" grpId="0" nodeType="withEffect">
                                  <p:stCondLst>
                                    <p:cond delay="0"/>
                                  </p:stCondLst>
                                  <p:iterate type="lt">
                                    <p:tmPct val="10000"/>
                                  </p:iterate>
                                  <p:childTnLst>
                                    <p:set>
                                      <p:cBhvr>
                                        <p:cTn id="10" dur="750" fill="hold">
                                          <p:stCondLst>
                                            <p:cond delay="0"/>
                                          </p:stCondLst>
                                        </p:cTn>
                                        <p:tgtEl>
                                          <p:spTgt spid="30723"/>
                                        </p:tgtEl>
                                        <p:attrNameLst>
                                          <p:attrName>style.visibility</p:attrName>
                                        </p:attrNameLst>
                                      </p:cBhvr>
                                      <p:to>
                                        <p:strVal val="visible"/>
                                      </p:to>
                                    </p:set>
                                    <p:anim to="" calcmode="lin" valueType="num">
                                      <p:cBhvr>
                                        <p:cTn id="11" dur="750" fill="hold">
                                          <p:stCondLst>
                                            <p:cond delay="0"/>
                                          </p:stCondLst>
                                        </p:cTn>
                                        <p:tgtEl>
                                          <p:spTgt spid="3072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2" dur="750" fill="hold">
                                          <p:stCondLst>
                                            <p:cond delay="0"/>
                                          </p:stCondLst>
                                        </p:cTn>
                                        <p:tgtEl>
                                          <p:spTgt spid="30723"/>
                                        </p:tgtEl>
                                        <p:attrNameLst>
                                          <p:attrName>ppt_w</p:attrName>
                                        </p:attrNameLst>
                                      </p:cBhvr>
                                      <p:tavLst>
                                        <p:tav tm="0" fmla="#ppt_w/2*($)^8">
                                          <p:val>
                                            <p:fltVal val="0"/>
                                          </p:val>
                                        </p:tav>
                                        <p:tav tm="50000" fmla="#ppt_w-#ppt_w/2*(2-$)^8">
                                          <p:val>
                                            <p:fltVal val="1"/>
                                          </p:val>
                                        </p:tav>
                                        <p:tav tm="100000">
                                          <p:val>
                                            <p:fltVal val="2"/>
                                          </p:val>
                                        </p:tav>
                                      </p:tavLst>
                                    </p:anim>
                                  </p:childTnLst>
                                </p:cTn>
                              </p:par>
                              <p:par>
                                <p:cTn id="13" presetID="0" presetClass="entr" presetSubtype="0" fill="hold" grpId="0" nodeType="withEffect">
                                  <p:stCondLst>
                                    <p:cond delay="0"/>
                                  </p:stCondLst>
                                  <p:iterate type="lt">
                                    <p:tmPct val="10000"/>
                                  </p:iterate>
                                  <p:childTnLst>
                                    <p:set>
                                      <p:cBhvr>
                                        <p:cTn id="14" dur="750" fill="hold">
                                          <p:stCondLst>
                                            <p:cond delay="0"/>
                                          </p:stCondLst>
                                        </p:cTn>
                                        <p:tgtEl>
                                          <p:spTgt spid="30724"/>
                                        </p:tgtEl>
                                        <p:attrNameLst>
                                          <p:attrName>style.visibility</p:attrName>
                                        </p:attrNameLst>
                                      </p:cBhvr>
                                      <p:to>
                                        <p:strVal val="visible"/>
                                      </p:to>
                                    </p:set>
                                    <p:anim to="" calcmode="lin" valueType="num">
                                      <p:cBhvr>
                                        <p:cTn id="15" dur="750" fill="hold">
                                          <p:stCondLst>
                                            <p:cond delay="0"/>
                                          </p:stCondLst>
                                        </p:cTn>
                                        <p:tgtEl>
                                          <p:spTgt spid="30724"/>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6" dur="750" fill="hold">
                                          <p:stCondLst>
                                            <p:cond delay="0"/>
                                          </p:stCondLst>
                                        </p:cTn>
                                        <p:tgtEl>
                                          <p:spTgt spid="30724"/>
                                        </p:tgtEl>
                                        <p:attrNameLst>
                                          <p:attrName>ppt_w</p:attrName>
                                        </p:attrNameLst>
                                      </p:cBhvr>
                                      <p:tavLst>
                                        <p:tav tm="0" fmla="#ppt_w/2*($)^8">
                                          <p:val>
                                            <p:fltVal val="0"/>
                                          </p:val>
                                        </p:tav>
                                        <p:tav tm="50000" fmla="#ppt_w-#ppt_w/2*(2-$)^8">
                                          <p:val>
                                            <p:fltVal val="1"/>
                                          </p:val>
                                        </p:tav>
                                        <p:tav tm="100000">
                                          <p:val>
                                            <p:fltVal val="2"/>
                                          </p:val>
                                        </p:tav>
                                      </p:tavLst>
                                    </p:anim>
                                  </p:childTnLst>
                                </p:cTn>
                              </p:par>
                              <p:par>
                                <p:cTn id="17" presetID="0" presetClass="entr" presetSubtype="0" fill="hold" grpId="0" nodeType="withEffect">
                                  <p:stCondLst>
                                    <p:cond delay="0"/>
                                  </p:stCondLst>
                                  <p:iterate type="lt">
                                    <p:tmPct val="10000"/>
                                  </p:iterate>
                                  <p:childTnLst>
                                    <p:set>
                                      <p:cBhvr>
                                        <p:cTn id="18" dur="750" fill="hold">
                                          <p:stCondLst>
                                            <p:cond delay="0"/>
                                          </p:stCondLst>
                                        </p:cTn>
                                        <p:tgtEl>
                                          <p:spTgt spid="30725"/>
                                        </p:tgtEl>
                                        <p:attrNameLst>
                                          <p:attrName>style.visibility</p:attrName>
                                        </p:attrNameLst>
                                      </p:cBhvr>
                                      <p:to>
                                        <p:strVal val="visible"/>
                                      </p:to>
                                    </p:set>
                                    <p:anim to="" calcmode="lin" valueType="num">
                                      <p:cBhvr>
                                        <p:cTn id="19" dur="750" fill="hold">
                                          <p:stCondLst>
                                            <p:cond delay="0"/>
                                          </p:stCondLst>
                                        </p:cTn>
                                        <p:tgtEl>
                                          <p:spTgt spid="30725"/>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0" dur="750" fill="hold">
                                          <p:stCondLst>
                                            <p:cond delay="0"/>
                                          </p:stCondLst>
                                        </p:cTn>
                                        <p:tgtEl>
                                          <p:spTgt spid="30725"/>
                                        </p:tgtEl>
                                        <p:attrNameLst>
                                          <p:attrName>ppt_w</p:attrName>
                                        </p:attrNameLst>
                                      </p:cBhvr>
                                      <p:tavLst>
                                        <p:tav tm="0" fmla="#ppt_w/2*($)^8">
                                          <p:val>
                                            <p:fltVal val="0"/>
                                          </p:val>
                                        </p:tav>
                                        <p:tav tm="50000" fmla="#ppt_w-#ppt_w/2*(2-$)^8">
                                          <p:val>
                                            <p:fltVal val="1"/>
                                          </p:val>
                                        </p:tav>
                                        <p:tav tm="100000">
                                          <p:val>
                                            <p:fltVal val="2"/>
                                          </p:val>
                                        </p:tav>
                                      </p:tavLst>
                                    </p:anim>
                                  </p:childTnLst>
                                </p:cTn>
                              </p:par>
                              <p:par>
                                <p:cTn id="21" presetID="0" presetClass="entr" presetSubtype="0" fill="hold" grpId="0" nodeType="withEffect">
                                  <p:stCondLst>
                                    <p:cond delay="0"/>
                                  </p:stCondLst>
                                  <p:iterate type="lt">
                                    <p:tmPct val="10000"/>
                                  </p:iterate>
                                  <p:childTnLst>
                                    <p:set>
                                      <p:cBhvr>
                                        <p:cTn id="22" dur="750" fill="hold">
                                          <p:stCondLst>
                                            <p:cond delay="0"/>
                                          </p:stCondLst>
                                        </p:cTn>
                                        <p:tgtEl>
                                          <p:spTgt spid="30726"/>
                                        </p:tgtEl>
                                        <p:attrNameLst>
                                          <p:attrName>style.visibility</p:attrName>
                                        </p:attrNameLst>
                                      </p:cBhvr>
                                      <p:to>
                                        <p:strVal val="visible"/>
                                      </p:to>
                                    </p:set>
                                    <p:anim to="" calcmode="lin" valueType="num">
                                      <p:cBhvr>
                                        <p:cTn id="23" dur="750" fill="hold">
                                          <p:stCondLst>
                                            <p:cond delay="0"/>
                                          </p:stCondLst>
                                        </p:cTn>
                                        <p:tgtEl>
                                          <p:spTgt spid="30726"/>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4" dur="750" fill="hold">
                                          <p:stCondLst>
                                            <p:cond delay="0"/>
                                          </p:stCondLst>
                                        </p:cTn>
                                        <p:tgtEl>
                                          <p:spTgt spid="30726"/>
                                        </p:tgtEl>
                                        <p:attrNameLst>
                                          <p:attrName>ppt_w</p:attrName>
                                        </p:attrNameLst>
                                      </p:cBhvr>
                                      <p:tavLst>
                                        <p:tav tm="0" fmla="#ppt_w/2*($)^8">
                                          <p:val>
                                            <p:fltVal val="0"/>
                                          </p:val>
                                        </p:tav>
                                        <p:tav tm="50000" fmla="#ppt_w-#ppt_w/2*(2-$)^8">
                                          <p:val>
                                            <p:fltVal val="1"/>
                                          </p:val>
                                        </p:tav>
                                        <p:tav tm="100000">
                                          <p:val>
                                            <p:fltVal val="2"/>
                                          </p:val>
                                        </p:tav>
                                      </p:tavLst>
                                    </p:anim>
                                  </p:childTnLst>
                                </p:cTn>
                              </p:par>
                              <p:par>
                                <p:cTn id="25" presetID="0" presetClass="entr" presetSubtype="0" fill="hold" grpId="0" nodeType="withEffect">
                                  <p:stCondLst>
                                    <p:cond delay="0"/>
                                  </p:stCondLst>
                                  <p:iterate type="lt">
                                    <p:tmPct val="10000"/>
                                  </p:iterate>
                                  <p:childTnLst>
                                    <p:set>
                                      <p:cBhvr>
                                        <p:cTn id="26" dur="750" fill="hold">
                                          <p:stCondLst>
                                            <p:cond delay="0"/>
                                          </p:stCondLst>
                                        </p:cTn>
                                        <p:tgtEl>
                                          <p:spTgt spid="30727"/>
                                        </p:tgtEl>
                                        <p:attrNameLst>
                                          <p:attrName>style.visibility</p:attrName>
                                        </p:attrNameLst>
                                      </p:cBhvr>
                                      <p:to>
                                        <p:strVal val="visible"/>
                                      </p:to>
                                    </p:set>
                                    <p:anim to="" calcmode="lin" valueType="num">
                                      <p:cBhvr>
                                        <p:cTn id="27" dur="750" fill="hold">
                                          <p:stCondLst>
                                            <p:cond delay="0"/>
                                          </p:stCondLst>
                                        </p:cTn>
                                        <p:tgtEl>
                                          <p:spTgt spid="30727"/>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8" dur="750" fill="hold">
                                          <p:stCondLst>
                                            <p:cond delay="0"/>
                                          </p:stCondLst>
                                        </p:cTn>
                                        <p:tgtEl>
                                          <p:spTgt spid="30727"/>
                                        </p:tgtEl>
                                        <p:attrNameLst>
                                          <p:attrName>ppt_w</p:attrName>
                                        </p:attrNameLst>
                                      </p:cBhvr>
                                      <p:tavLst>
                                        <p:tav tm="0" fmla="#ppt_w/2*($)^8">
                                          <p:val>
                                            <p:fltVal val="0"/>
                                          </p:val>
                                        </p:tav>
                                        <p:tav tm="50000" fmla="#ppt_w-#ppt_w/2*(2-$)^8">
                                          <p:val>
                                            <p:fltVal val="1"/>
                                          </p:val>
                                        </p:tav>
                                        <p:tav tm="100000">
                                          <p:val>
                                            <p:fltVal val="2"/>
                                          </p:val>
                                        </p:tav>
                                      </p:tavLst>
                                    </p:anim>
                                  </p:childTnLst>
                                </p:cTn>
                              </p:par>
                              <p:par>
                                <p:cTn id="29" presetID="0" presetClass="entr" presetSubtype="0" fill="hold" grpId="0" nodeType="withEffect">
                                  <p:stCondLst>
                                    <p:cond delay="0"/>
                                  </p:stCondLst>
                                  <p:iterate type="lt">
                                    <p:tmPct val="10000"/>
                                  </p:iterate>
                                  <p:childTnLst>
                                    <p:set>
                                      <p:cBhvr>
                                        <p:cTn id="30" dur="750" fill="hold">
                                          <p:stCondLst>
                                            <p:cond delay="0"/>
                                          </p:stCondLst>
                                        </p:cTn>
                                        <p:tgtEl>
                                          <p:spTgt spid="30728"/>
                                        </p:tgtEl>
                                        <p:attrNameLst>
                                          <p:attrName>style.visibility</p:attrName>
                                        </p:attrNameLst>
                                      </p:cBhvr>
                                      <p:to>
                                        <p:strVal val="visible"/>
                                      </p:to>
                                    </p:set>
                                    <p:anim to="" calcmode="lin" valueType="num">
                                      <p:cBhvr>
                                        <p:cTn id="31" dur="750" fill="hold">
                                          <p:stCondLst>
                                            <p:cond delay="0"/>
                                          </p:stCondLst>
                                        </p:cTn>
                                        <p:tgtEl>
                                          <p:spTgt spid="30728"/>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2" dur="750" fill="hold">
                                          <p:stCondLst>
                                            <p:cond delay="0"/>
                                          </p:stCondLst>
                                        </p:cTn>
                                        <p:tgtEl>
                                          <p:spTgt spid="30728"/>
                                        </p:tgtEl>
                                        <p:attrNameLst>
                                          <p:attrName>ppt_w</p:attrName>
                                        </p:attrNameLst>
                                      </p:cBhvr>
                                      <p:tavLst>
                                        <p:tav tm="0" fmla="#ppt_w/2*($)^8">
                                          <p:val>
                                            <p:fltVal val="0"/>
                                          </p:val>
                                        </p:tav>
                                        <p:tav tm="50000" fmla="#ppt_w-#ppt_w/2*(2-$)^8">
                                          <p:val>
                                            <p:fltVal val="1"/>
                                          </p:val>
                                        </p:tav>
                                        <p:tav tm="100000">
                                          <p:val>
                                            <p:fltVal val="2"/>
                                          </p:val>
                                        </p:tav>
                                      </p:tavLst>
                                    </p:anim>
                                  </p:childTnLst>
                                </p:cTn>
                              </p:par>
                              <p:par>
                                <p:cTn id="33" presetID="0" presetClass="entr" presetSubtype="0" fill="hold" grpId="0" nodeType="withEffect">
                                  <p:stCondLst>
                                    <p:cond delay="0"/>
                                  </p:stCondLst>
                                  <p:iterate type="lt">
                                    <p:tmPct val="10000"/>
                                  </p:iterate>
                                  <p:childTnLst>
                                    <p:set>
                                      <p:cBhvr>
                                        <p:cTn id="34" dur="750" fill="hold">
                                          <p:stCondLst>
                                            <p:cond delay="0"/>
                                          </p:stCondLst>
                                        </p:cTn>
                                        <p:tgtEl>
                                          <p:spTgt spid="30729"/>
                                        </p:tgtEl>
                                        <p:attrNameLst>
                                          <p:attrName>style.visibility</p:attrName>
                                        </p:attrNameLst>
                                      </p:cBhvr>
                                      <p:to>
                                        <p:strVal val="visible"/>
                                      </p:to>
                                    </p:set>
                                    <p:anim to="" calcmode="lin" valueType="num">
                                      <p:cBhvr>
                                        <p:cTn id="35" dur="750" fill="hold">
                                          <p:stCondLst>
                                            <p:cond delay="0"/>
                                          </p:stCondLst>
                                        </p:cTn>
                                        <p:tgtEl>
                                          <p:spTgt spid="30729"/>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6" dur="750" fill="hold">
                                          <p:stCondLst>
                                            <p:cond delay="0"/>
                                          </p:stCondLst>
                                        </p:cTn>
                                        <p:tgtEl>
                                          <p:spTgt spid="30729"/>
                                        </p:tgtEl>
                                        <p:attrNameLst>
                                          <p:attrName>ppt_w</p:attrName>
                                        </p:attrNameLst>
                                      </p:cBhvr>
                                      <p:tavLst>
                                        <p:tav tm="0" fmla="#ppt_w/2*($)^8">
                                          <p:val>
                                            <p:fltVal val="0"/>
                                          </p:val>
                                        </p:tav>
                                        <p:tav tm="50000" fmla="#ppt_w-#ppt_w/2*(2-$)^8">
                                          <p:val>
                                            <p:fltVal val="1"/>
                                          </p:val>
                                        </p:tav>
                                        <p:tav tm="100000">
                                          <p:val>
                                            <p:fltVal val="2"/>
                                          </p:val>
                                        </p:tav>
                                      </p:tavLst>
                                    </p:anim>
                                  </p:childTnLst>
                                </p:cTn>
                              </p:par>
                              <p:par>
                                <p:cTn id="37" presetID="0" presetClass="entr" presetSubtype="0" fill="hold" grpId="0" nodeType="withEffect">
                                  <p:stCondLst>
                                    <p:cond delay="0"/>
                                  </p:stCondLst>
                                  <p:iterate type="lt">
                                    <p:tmPct val="10000"/>
                                  </p:iterate>
                                  <p:childTnLst>
                                    <p:set>
                                      <p:cBhvr>
                                        <p:cTn id="38" dur="750" fill="hold">
                                          <p:stCondLst>
                                            <p:cond delay="0"/>
                                          </p:stCondLst>
                                        </p:cTn>
                                        <p:tgtEl>
                                          <p:spTgt spid="30730"/>
                                        </p:tgtEl>
                                        <p:attrNameLst>
                                          <p:attrName>style.visibility</p:attrName>
                                        </p:attrNameLst>
                                      </p:cBhvr>
                                      <p:to>
                                        <p:strVal val="visible"/>
                                      </p:to>
                                    </p:set>
                                    <p:anim to="" calcmode="lin" valueType="num">
                                      <p:cBhvr>
                                        <p:cTn id="39" dur="750" fill="hold">
                                          <p:stCondLst>
                                            <p:cond delay="0"/>
                                          </p:stCondLst>
                                        </p:cTn>
                                        <p:tgtEl>
                                          <p:spTgt spid="30730"/>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0" dur="750" fill="hold">
                                          <p:stCondLst>
                                            <p:cond delay="0"/>
                                          </p:stCondLst>
                                        </p:cTn>
                                        <p:tgtEl>
                                          <p:spTgt spid="30730"/>
                                        </p:tgtEl>
                                        <p:attrNameLst>
                                          <p:attrName>ppt_w</p:attrName>
                                        </p:attrNameLst>
                                      </p:cBhvr>
                                      <p:tavLst>
                                        <p:tav tm="0" fmla="#ppt_w/2*($)^8">
                                          <p:val>
                                            <p:fltVal val="0"/>
                                          </p:val>
                                        </p:tav>
                                        <p:tav tm="50000" fmla="#ppt_w-#ppt_w/2*(2-$)^8">
                                          <p:val>
                                            <p:fltVal val="1"/>
                                          </p:val>
                                        </p:tav>
                                        <p:tav tm="100000">
                                          <p:val>
                                            <p:fltVal val="2"/>
                                          </p:val>
                                        </p:tav>
                                      </p:tavLst>
                                    </p:anim>
                                  </p:childTnLst>
                                </p:cTn>
                              </p:par>
                              <p:par>
                                <p:cTn id="41" presetID="0" presetClass="entr" presetSubtype="0" fill="hold" grpId="0" nodeType="withEffect">
                                  <p:stCondLst>
                                    <p:cond delay="0"/>
                                  </p:stCondLst>
                                  <p:iterate type="lt">
                                    <p:tmPct val="10000"/>
                                  </p:iterate>
                                  <p:childTnLst>
                                    <p:set>
                                      <p:cBhvr>
                                        <p:cTn id="42" dur="750" fill="hold">
                                          <p:stCondLst>
                                            <p:cond delay="0"/>
                                          </p:stCondLst>
                                        </p:cTn>
                                        <p:tgtEl>
                                          <p:spTgt spid="30731"/>
                                        </p:tgtEl>
                                        <p:attrNameLst>
                                          <p:attrName>style.visibility</p:attrName>
                                        </p:attrNameLst>
                                      </p:cBhvr>
                                      <p:to>
                                        <p:strVal val="visible"/>
                                      </p:to>
                                    </p:set>
                                    <p:anim to="" calcmode="lin" valueType="num">
                                      <p:cBhvr>
                                        <p:cTn id="43" dur="750" fill="hold">
                                          <p:stCondLst>
                                            <p:cond delay="0"/>
                                          </p:stCondLst>
                                        </p:cTn>
                                        <p:tgtEl>
                                          <p:spTgt spid="30731"/>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4" dur="750" fill="hold">
                                          <p:stCondLst>
                                            <p:cond delay="0"/>
                                          </p:stCondLst>
                                        </p:cTn>
                                        <p:tgtEl>
                                          <p:spTgt spid="30731"/>
                                        </p:tgtEl>
                                        <p:attrNameLst>
                                          <p:attrName>ppt_w</p:attrName>
                                        </p:attrNameLst>
                                      </p:cBhvr>
                                      <p:tavLst>
                                        <p:tav tm="0" fmla="#ppt_w/2*($)^8">
                                          <p:val>
                                            <p:fltVal val="0"/>
                                          </p:val>
                                        </p:tav>
                                        <p:tav tm="50000" fmla="#ppt_w-#ppt_w/2*(2-$)^8">
                                          <p:val>
                                            <p:fltVal val="1"/>
                                          </p:val>
                                        </p:tav>
                                        <p:tav tm="100000">
                                          <p:val>
                                            <p:fltVal val="2"/>
                                          </p:val>
                                        </p:tav>
                                      </p:tavLst>
                                    </p:anim>
                                  </p:childTnLst>
                                </p:cTn>
                              </p:par>
                              <p:par>
                                <p:cTn id="45" presetID="0" presetClass="entr" presetSubtype="0" fill="hold" grpId="0" nodeType="withEffect">
                                  <p:stCondLst>
                                    <p:cond delay="0"/>
                                  </p:stCondLst>
                                  <p:iterate type="lt">
                                    <p:tmPct val="10000"/>
                                  </p:iterate>
                                  <p:childTnLst>
                                    <p:set>
                                      <p:cBhvr>
                                        <p:cTn id="46" dur="750" fill="hold">
                                          <p:stCondLst>
                                            <p:cond delay="0"/>
                                          </p:stCondLst>
                                        </p:cTn>
                                        <p:tgtEl>
                                          <p:spTgt spid="30732"/>
                                        </p:tgtEl>
                                        <p:attrNameLst>
                                          <p:attrName>style.visibility</p:attrName>
                                        </p:attrNameLst>
                                      </p:cBhvr>
                                      <p:to>
                                        <p:strVal val="visible"/>
                                      </p:to>
                                    </p:set>
                                    <p:anim to="" calcmode="lin" valueType="num">
                                      <p:cBhvr>
                                        <p:cTn id="47" dur="750" fill="hold">
                                          <p:stCondLst>
                                            <p:cond delay="0"/>
                                          </p:stCondLst>
                                        </p:cTn>
                                        <p:tgtEl>
                                          <p:spTgt spid="3073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8" dur="750" fill="hold">
                                          <p:stCondLst>
                                            <p:cond delay="0"/>
                                          </p:stCondLst>
                                        </p:cTn>
                                        <p:tgtEl>
                                          <p:spTgt spid="30732"/>
                                        </p:tgtEl>
                                        <p:attrNameLst>
                                          <p:attrName>ppt_w</p:attrName>
                                        </p:attrNameLst>
                                      </p:cBhvr>
                                      <p:tavLst>
                                        <p:tav tm="0" fmla="#ppt_w/2*($)^8">
                                          <p:val>
                                            <p:fltVal val="0"/>
                                          </p:val>
                                        </p:tav>
                                        <p:tav tm="50000" fmla="#ppt_w-#ppt_w/2*(2-$)^8">
                                          <p:val>
                                            <p:fltVal val="1"/>
                                          </p:val>
                                        </p:tav>
                                        <p:tav tm="100000">
                                          <p:val>
                                            <p:fltVal val="2"/>
                                          </p:val>
                                        </p:tav>
                                      </p:tavLst>
                                    </p:anim>
                                  </p:childTnLst>
                                </p:cTn>
                              </p:par>
                              <p:par>
                                <p:cTn id="49" presetID="0" presetClass="entr" presetSubtype="0" fill="hold" grpId="0" nodeType="withEffect">
                                  <p:stCondLst>
                                    <p:cond delay="0"/>
                                  </p:stCondLst>
                                  <p:iterate type="lt">
                                    <p:tmPct val="10000"/>
                                  </p:iterate>
                                  <p:childTnLst>
                                    <p:set>
                                      <p:cBhvr>
                                        <p:cTn id="50" dur="750" fill="hold">
                                          <p:stCondLst>
                                            <p:cond delay="0"/>
                                          </p:stCondLst>
                                        </p:cTn>
                                        <p:tgtEl>
                                          <p:spTgt spid="30733"/>
                                        </p:tgtEl>
                                        <p:attrNameLst>
                                          <p:attrName>style.visibility</p:attrName>
                                        </p:attrNameLst>
                                      </p:cBhvr>
                                      <p:to>
                                        <p:strVal val="visible"/>
                                      </p:to>
                                    </p:set>
                                    <p:anim to="" calcmode="lin" valueType="num">
                                      <p:cBhvr>
                                        <p:cTn id="51" dur="750" fill="hold">
                                          <p:stCondLst>
                                            <p:cond delay="0"/>
                                          </p:stCondLst>
                                        </p:cTn>
                                        <p:tgtEl>
                                          <p:spTgt spid="3073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52" dur="750" fill="hold">
                                          <p:stCondLst>
                                            <p:cond delay="0"/>
                                          </p:stCondLst>
                                        </p:cTn>
                                        <p:tgtEl>
                                          <p:spTgt spid="30733"/>
                                        </p:tgtEl>
                                        <p:attrNameLst>
                                          <p:attrName>ppt_w</p:attrName>
                                        </p:attrNameLst>
                                      </p:cBhvr>
                                      <p:tavLst>
                                        <p:tav tm="0" fmla="#ppt_w/2*($)^8">
                                          <p:val>
                                            <p:fltVal val="0"/>
                                          </p:val>
                                        </p:tav>
                                        <p:tav tm="50000" fmla="#ppt_w-#ppt_w/2*(2-$)^8">
                                          <p:val>
                                            <p:fltVal val="1"/>
                                          </p:val>
                                        </p:tav>
                                        <p:tav tm="100000">
                                          <p:val>
                                            <p:fltVal val="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nimBg="1"/>
      <p:bldP spid="30724" grpId="0" animBg="1"/>
      <p:bldP spid="30725" grpId="0" animBg="1"/>
      <p:bldP spid="30726" grpId="0" animBg="1"/>
      <p:bldP spid="30727" grpId="0" animBg="1"/>
      <p:bldP spid="30728" grpId="0" animBg="1"/>
      <p:bldP spid="30729" grpId="0" animBg="1"/>
      <p:bldP spid="30730" grpId="0" animBg="1"/>
      <p:bldP spid="30731" grpId="0" animBg="1"/>
      <p:bldP spid="30732" grpId="0"/>
      <p:bldP spid="3073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 name="PA_文本框 21"/>
          <p:cNvSpPr>
            <a:spLocks noChangeArrowheads="1"/>
          </p:cNvSpPr>
          <p:nvPr>
            <p:custDataLst>
              <p:tags r:id="rId5"/>
            </p:custDataLst>
          </p:nvPr>
        </p:nvSpPr>
        <p:spPr bwMode="auto">
          <a:xfrm>
            <a:off x="1593529" y="2091198"/>
            <a:ext cx="10119995" cy="26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None/>
            </a:pPr>
            <a:r>
              <a:rPr lang="en-US" altLang="zh-CN" sz="2400" b="1" dirty="0">
                <a:solidFill>
                  <a:srgbClr val="6C5B7B"/>
                </a:solidFill>
                <a:latin typeface="黑体" panose="02010609060101010101" pitchFamily="49" charset="-122"/>
                <a:ea typeface="黑体" panose="02010609060101010101" pitchFamily="49" charset="-122"/>
              </a:rPr>
              <a:t>Balsamiq Mockups</a:t>
            </a:r>
            <a:r>
              <a:rPr lang="zh-CN" altLang="en-US" sz="2400" b="1" dirty="0">
                <a:solidFill>
                  <a:srgbClr val="6C5B7B"/>
                </a:solidFill>
                <a:latin typeface="黑体" panose="02010609060101010101" pitchFamily="49" charset="-122"/>
                <a:ea typeface="黑体" panose="02010609060101010101" pitchFamily="49" charset="-122"/>
              </a:rPr>
              <a:t>是产品设计师绘制线框图或产品原型界面的利器。</a:t>
            </a:r>
            <a:endParaRPr lang="en-US" altLang="zh-CN" sz="2400" b="1" dirty="0">
              <a:solidFill>
                <a:srgbClr val="6C5B7B"/>
              </a:solidFill>
              <a:latin typeface="黑体" panose="02010609060101010101" pitchFamily="49" charset="-122"/>
              <a:ea typeface="黑体" panose="02010609060101010101" pitchFamily="49" charset="-122"/>
            </a:endParaRPr>
          </a:p>
          <a:p>
            <a:pPr>
              <a:buNone/>
            </a:pP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在产品设计的需求阶段，低保真的线框图或者草图设计介于产品流程设计与高保真</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DEMO</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设计之间，在</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Balsamiq Mockups</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出现之前，流程图可以使用</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Visio</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，高保真</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DEMO</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可以使用</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Axure</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但我们并没有好用的草图设计工具；在产品设计管理中，我们通常在产品的业务流程和数据流转已经相当明确时才开始进一步考虑产品的结构层和框架层，虽然此时纸、笔、白板都是非常简单方便的交流工具，但是他们的最大劣势就是</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很难将有价值的原型保存下来。</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Balsamiq Mockups</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的出现完美的解决了这个问题。</a:t>
            </a:r>
            <a:r>
              <a:rPr lang="en-US" altLang="zh-CN" sz="1800" baseline="30000" dirty="0">
                <a:solidFill>
                  <a:srgbClr val="000000"/>
                </a:solidFill>
                <a:latin typeface="黑体" panose="02010609060101010101" pitchFamily="49" charset="-122"/>
                <a:ea typeface="黑体" panose="02010609060101010101" pitchFamily="49" charset="-122"/>
                <a:cs typeface="黑体" panose="02010609060101010101" pitchFamily="49" charset="-122"/>
              </a:rPr>
              <a:t>[4]</a:t>
            </a:r>
            <a:endParaRPr lang="zh-CN" altLang="en-US" sz="1800" baseline="300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a:buNone/>
            </a:pPr>
            <a:br>
              <a:rPr lang="zh-CN" altLang="en-US" sz="1800" dirty="0"/>
            </a:br>
            <a:endParaRPr kumimoji="0" lang="zh-CN" sz="1800" i="0" u="none" strike="noStrike" cap="none" spc="0" normalizeH="0" baseline="0" dirty="0">
              <a:solidFill>
                <a:schemeClr val="tx1"/>
              </a:solidFill>
              <a:latin typeface="黑体" panose="02010609060101010101" pitchFamily="49" charset="-122"/>
              <a:ea typeface="黑体" panose="02010609060101010101" pitchFamily="49" charset="-122"/>
            </a:endParaRPr>
          </a:p>
        </p:txBody>
      </p:sp>
      <p:sp>
        <p:nvSpPr>
          <p:cNvPr id="8" name="PA_文本框 22"/>
          <p:cNvSpPr>
            <a:spLocks noChangeArrowheads="1"/>
          </p:cNvSpPr>
          <p:nvPr>
            <p:custDataLst>
              <p:tags r:id="rId6"/>
            </p:custDataLst>
          </p:nvPr>
        </p:nvSpPr>
        <p:spPr bwMode="auto">
          <a:xfrm>
            <a:off x="1679254" y="4398780"/>
            <a:ext cx="994854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b="1" dirty="0">
                <a:solidFill>
                  <a:srgbClr val="C06C84"/>
                </a:solidFill>
                <a:latin typeface="黑体" panose="02010609060101010101" pitchFamily="49" charset="-122"/>
                <a:ea typeface="黑体" panose="02010609060101010101" pitchFamily="49" charset="-122"/>
                <a:cs typeface="黑体" panose="02010609060101010101" pitchFamily="49" charset="-122"/>
              </a:rPr>
              <a:t>Balsamiq Mockups</a:t>
            </a:r>
            <a:r>
              <a:rPr lang="zh-CN" altLang="en-US" sz="2400" b="1" dirty="0">
                <a:solidFill>
                  <a:srgbClr val="C06C84"/>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支持几乎所有的</a:t>
            </a:r>
            <a:r>
              <a:rPr lang="en-US" altLang="zh-CN" sz="2400" b="1" dirty="0">
                <a:solidFill>
                  <a:srgbClr val="C06C84"/>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HTML</a:t>
            </a:r>
            <a:r>
              <a:rPr lang="zh-CN" altLang="en-US" sz="2400" b="1" dirty="0">
                <a:solidFill>
                  <a:srgbClr val="C06C84"/>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控件原型图</a:t>
            </a:r>
            <a:endParaRPr lang="zh-CN" sz="2400" b="1" dirty="0">
              <a:solidFill>
                <a:srgbClr val="C06C84"/>
              </a:solidFill>
              <a:latin typeface="黑体" panose="02010609060101010101" pitchFamily="49" charset="-122"/>
              <a:ea typeface="黑体" panose="02010609060101010101" pitchFamily="49" charset="-122"/>
              <a:cs typeface="黑体" panose="02010609060101010101" pitchFamily="49" charset="-122"/>
            </a:endParaRPr>
          </a:p>
          <a:p>
            <a:pPr fontAlgn="base">
              <a:lnSpc>
                <a:spcPct val="100000"/>
              </a:lnSpc>
              <a:spcBef>
                <a:spcPct val="0"/>
              </a:spcBef>
              <a:spcAft>
                <a:spcPct val="0"/>
              </a:spcAft>
              <a:buNone/>
              <a:defRPr/>
            </a:pP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比如按钮（基本按钮、单选按钮等）、文本框、下拉菜单、树形菜单、进度条、多选项卡、日历控件、颜色控件、表格、</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Windows</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窗体等。使用</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Balsamiq Mockups</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画出的原型图都是手绘风格的图像，看上去非常美观、清爽（当然，跟使用者的设计水平也有关系）。除此以外，它还支持目前如火如荼的</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iPhone</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手机元素原型图，这为开发</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iPhone</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应用程序的软件工程师提供了非常好的设计图。</a:t>
            </a:r>
            <a:r>
              <a:rPr lang="en-US" altLang="zh-CN" sz="1800" baseline="30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[5]</a:t>
            </a:r>
            <a:endParaRPr lang="zh-CN" altLang="en-US" sz="1800" baseline="30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sym typeface="Calibri" panose="020F0502020204030204" pitchFamily="34" charset="0"/>
            </a:endParaRPr>
          </a:p>
        </p:txBody>
      </p:sp>
      <p:grpSp>
        <p:nvGrpSpPr>
          <p:cNvPr id="10" name="组合 9"/>
          <p:cNvGrpSpPr/>
          <p:nvPr/>
        </p:nvGrpSpPr>
        <p:grpSpPr>
          <a:xfrm>
            <a:off x="744855" y="2540262"/>
            <a:ext cx="692150" cy="692150"/>
            <a:chOff x="1252" y="3233"/>
            <a:chExt cx="1090" cy="1090"/>
          </a:xfrm>
        </p:grpSpPr>
        <p:sp>
          <p:nvSpPr>
            <p:cNvPr id="11" name="PA_椭圆 13"/>
            <p:cNvSpPr>
              <a:spLocks noChangeArrowheads="1"/>
            </p:cNvSpPr>
            <p:nvPr>
              <p:custDataLst>
                <p:tags r:id="rId12"/>
              </p:custDataLst>
            </p:nvPr>
          </p:nvSpPr>
          <p:spPr bwMode="auto">
            <a:xfrm>
              <a:off x="1252" y="3233"/>
              <a:ext cx="1090" cy="109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5073" name="PA_图片 31"/>
            <p:cNvPicPr>
              <a:picLocks noChangeAspect="1" noChangeArrowheads="1"/>
            </p:cNvPicPr>
            <p:nvPr>
              <p:custDataLst>
                <p:tags r:id="rId13"/>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427" y="3508"/>
              <a:ext cx="738"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1"/>
          <p:cNvGrpSpPr/>
          <p:nvPr/>
        </p:nvGrpSpPr>
        <p:grpSpPr>
          <a:xfrm>
            <a:off x="744855" y="4913874"/>
            <a:ext cx="692150" cy="692150"/>
            <a:chOff x="825" y="3913"/>
            <a:chExt cx="1090" cy="1090"/>
          </a:xfrm>
        </p:grpSpPr>
        <p:sp>
          <p:nvSpPr>
            <p:cNvPr id="13" name="PA_椭圆 13"/>
            <p:cNvSpPr>
              <a:spLocks noChangeArrowheads="1"/>
            </p:cNvSpPr>
            <p:nvPr>
              <p:custDataLst>
                <p:tags r:id="rId10"/>
              </p:custDataLst>
            </p:nvPr>
          </p:nvSpPr>
          <p:spPr bwMode="auto">
            <a:xfrm>
              <a:off x="825" y="3913"/>
              <a:ext cx="1090" cy="109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2500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5072" name="PA_图片 30"/>
            <p:cNvPicPr>
              <a:picLocks noChangeAspect="1" noChangeArrowheads="1"/>
            </p:cNvPicPr>
            <p:nvPr>
              <p:custDataLst>
                <p:tags r:id="rId1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958" y="4068"/>
              <a:ext cx="780" cy="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PA_任意多边形 34"/>
          <p:cNvSpPr/>
          <p:nvPr>
            <p:custDataLst>
              <p:tags r:id="rId7"/>
            </p:custDataLst>
          </p:nvPr>
        </p:nvSpPr>
        <p:spPr bwMode="auto">
          <a:xfrm flipH="1">
            <a:off x="0" y="1041113"/>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PA_文本框 44"/>
          <p:cNvSpPr>
            <a:spLocks noChangeArrowheads="1"/>
          </p:cNvSpPr>
          <p:nvPr>
            <p:custDataLst>
              <p:tags r:id="rId8"/>
            </p:custDataLst>
          </p:nvPr>
        </p:nvSpPr>
        <p:spPr bwMode="auto">
          <a:xfrm flipH="1">
            <a:off x="-43163" y="1131342"/>
            <a:ext cx="4660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2400" dirty="0">
                <a:solidFill>
                  <a:srgbClr val="FFFFFF"/>
                </a:solidFill>
                <a:latin typeface="黑体" panose="02010609060101010101" pitchFamily="49" charset="-122"/>
                <a:ea typeface="黑体" panose="02010609060101010101" pitchFamily="49" charset="-122"/>
                <a:sym typeface="Arial" panose="020B0604020202020204" pitchFamily="34" charset="0"/>
              </a:rPr>
              <a:t>Balsamiq  Mockups </a:t>
            </a: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的介绍</a:t>
            </a:r>
            <a:endParaRPr lang="zh-CN" altLang="en-US" sz="20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14" name="PA_矩形 9"/>
          <p:cNvSpPr>
            <a:spLocks noChangeArrowheads="1"/>
          </p:cNvSpPr>
          <p:nvPr>
            <p:custDataLst>
              <p:tags r:id="rId9"/>
            </p:custDataLst>
          </p:nvPr>
        </p:nvSpPr>
        <p:spPr bwMode="auto">
          <a:xfrm>
            <a:off x="2286962" y="5969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pic>
        <p:nvPicPr>
          <p:cNvPr id="9" name="图片 8">
            <a:extLst>
              <a:ext uri="{FF2B5EF4-FFF2-40B4-BE49-F238E27FC236}">
                <a16:creationId xmlns:a16="http://schemas.microsoft.com/office/drawing/2014/main" id="{03DB89BA-9BD9-40BA-8E6C-530BDE7AE678}"/>
              </a:ext>
            </a:extLst>
          </p:cNvPr>
          <p:cNvPicPr>
            <a:picLocks noChangeAspect="1"/>
          </p:cNvPicPr>
          <p:nvPr/>
        </p:nvPicPr>
        <p:blipFill>
          <a:blip r:embed="rId18"/>
          <a:stretch>
            <a:fillRect/>
          </a:stretch>
        </p:blipFill>
        <p:spPr>
          <a:xfrm>
            <a:off x="10912093" y="909048"/>
            <a:ext cx="990665" cy="9931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3" name="PA_任意多边形 34"/>
          <p:cNvSpPr/>
          <p:nvPr>
            <p:custDataLst>
              <p:tags r:id="rId5"/>
            </p:custDataLst>
          </p:nvPr>
        </p:nvSpPr>
        <p:spPr bwMode="auto">
          <a:xfrm flipH="1">
            <a:off x="0" y="1041113"/>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PA_文本框 44"/>
          <p:cNvSpPr>
            <a:spLocks noChangeArrowheads="1"/>
          </p:cNvSpPr>
          <p:nvPr>
            <p:custDataLst>
              <p:tags r:id="rId6"/>
            </p:custDataLst>
          </p:nvPr>
        </p:nvSpPr>
        <p:spPr bwMode="auto">
          <a:xfrm flipH="1">
            <a:off x="0" y="1120484"/>
            <a:ext cx="47149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2400" dirty="0">
                <a:solidFill>
                  <a:srgbClr val="FFFFFF"/>
                </a:solidFill>
                <a:latin typeface="黑体" panose="02010609060101010101" pitchFamily="49" charset="-122"/>
                <a:ea typeface="黑体" panose="02010609060101010101" pitchFamily="49" charset="-122"/>
                <a:sym typeface="Arial" panose="020B0604020202020204" pitchFamily="34" charset="0"/>
              </a:rPr>
              <a:t>Balsamiq  Mockups </a:t>
            </a: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的优点</a:t>
            </a:r>
          </a:p>
        </p:txBody>
      </p:sp>
      <p:sp>
        <p:nvSpPr>
          <p:cNvPr id="14" name="PA_矩形 9"/>
          <p:cNvSpPr>
            <a:spLocks noChangeArrowheads="1"/>
          </p:cNvSpPr>
          <p:nvPr>
            <p:custDataLst>
              <p:tags r:id="rId7"/>
            </p:custDataLst>
          </p:nvPr>
        </p:nvSpPr>
        <p:spPr bwMode="auto">
          <a:xfrm>
            <a:off x="2286962" y="5969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26" name="PA_任意多边形 12">
            <a:extLst>
              <a:ext uri="{FF2B5EF4-FFF2-40B4-BE49-F238E27FC236}">
                <a16:creationId xmlns:a16="http://schemas.microsoft.com/office/drawing/2014/main" id="{5FED6635-6CF0-4F15-9571-EB1367BE0036}"/>
              </a:ext>
            </a:extLst>
          </p:cNvPr>
          <p:cNvSpPr/>
          <p:nvPr>
            <p:custDataLst>
              <p:tags r:id="rId8"/>
            </p:custDataLst>
          </p:nvPr>
        </p:nvSpPr>
        <p:spPr bwMode="auto">
          <a:xfrm rot="2083007">
            <a:off x="7646968" y="3091126"/>
            <a:ext cx="1562100" cy="1560512"/>
          </a:xfrm>
          <a:custGeom>
            <a:avLst/>
            <a:gdLst>
              <a:gd name="T0" fmla="*/ 50991 w 3340100"/>
              <a:gd name="T1" fmla="*/ 170315 h 3340100"/>
              <a:gd name="T2" fmla="*/ 290680 w 3340100"/>
              <a:gd name="T3" fmla="*/ 170315 h 3340100"/>
              <a:gd name="T4" fmla="*/ 170835 w 3340100"/>
              <a:gd name="T5" fmla="*/ 0 h 3340100"/>
              <a:gd name="T6" fmla="*/ 190244 w 3340100"/>
              <a:gd name="T7" fmla="*/ 20072 h 3340100"/>
              <a:gd name="T8" fmla="*/ 210623 w 3340100"/>
              <a:gd name="T9" fmla="*/ 24065 h 3340100"/>
              <a:gd name="T10" fmla="*/ 237332 w 3340100"/>
              <a:gd name="T11" fmla="*/ 13384 h 3340100"/>
              <a:gd name="T12" fmla="*/ 246399 w 3340100"/>
              <a:gd name="T13" fmla="*/ 38578 h 3340100"/>
              <a:gd name="T14" fmla="*/ 264025 w 3340100"/>
              <a:gd name="T15" fmla="*/ 50294 h 3340100"/>
              <a:gd name="T16" fmla="*/ 291634 w 3340100"/>
              <a:gd name="T17" fmla="*/ 49884 h 3340100"/>
              <a:gd name="T18" fmla="*/ 291291 w 3340100"/>
              <a:gd name="T19" fmla="*/ 77172 h 3340100"/>
              <a:gd name="T20" fmla="*/ 303386 w 3340100"/>
              <a:gd name="T21" fmla="*/ 95027 h 3340100"/>
              <a:gd name="T22" fmla="*/ 328245 w 3340100"/>
              <a:gd name="T23" fmla="*/ 104020 h 3340100"/>
              <a:gd name="T24" fmla="*/ 318079 w 3340100"/>
              <a:gd name="T25" fmla="*/ 129964 h 3340100"/>
              <a:gd name="T26" fmla="*/ 322440 w 3340100"/>
              <a:gd name="T27" fmla="*/ 151463 h 3340100"/>
              <a:gd name="T28" fmla="*/ 341671 w 3340100"/>
              <a:gd name="T29" fmla="*/ 170315 h 3340100"/>
              <a:gd name="T30" fmla="*/ 322602 w 3340100"/>
              <a:gd name="T31" fmla="*/ 189077 h 3340100"/>
              <a:gd name="T32" fmla="*/ 318268 w 3340100"/>
              <a:gd name="T33" fmla="*/ 210903 h 3340100"/>
              <a:gd name="T34" fmla="*/ 328245 w 3340100"/>
              <a:gd name="T35" fmla="*/ 236609 h 3340100"/>
              <a:gd name="T36" fmla="*/ 304021 w 3340100"/>
              <a:gd name="T37" fmla="*/ 245531 h 3340100"/>
              <a:gd name="T38" fmla="*/ 291493 w 3340100"/>
              <a:gd name="T39" fmla="*/ 264158 h 3340100"/>
              <a:gd name="T40" fmla="*/ 291634 w 3340100"/>
              <a:gd name="T41" fmla="*/ 290746 h 3340100"/>
              <a:gd name="T42" fmla="*/ 264966 w 3340100"/>
              <a:gd name="T43" fmla="*/ 290605 h 3340100"/>
              <a:gd name="T44" fmla="*/ 246281 w 3340100"/>
              <a:gd name="T45" fmla="*/ 303095 h 3340100"/>
              <a:gd name="T46" fmla="*/ 237332 w 3340100"/>
              <a:gd name="T47" fmla="*/ 327245 h 3340100"/>
              <a:gd name="T48" fmla="*/ 211548 w 3340100"/>
              <a:gd name="T49" fmla="*/ 317299 h 3340100"/>
              <a:gd name="T50" fmla="*/ 189655 w 3340100"/>
              <a:gd name="T51" fmla="*/ 321619 h 3340100"/>
              <a:gd name="T52" fmla="*/ 170835 w 3340100"/>
              <a:gd name="T53" fmla="*/ 340629 h 3340100"/>
              <a:gd name="T54" fmla="*/ 151926 w 3340100"/>
              <a:gd name="T55" fmla="*/ 321457 h 3340100"/>
              <a:gd name="T56" fmla="*/ 130361 w 3340100"/>
              <a:gd name="T57" fmla="*/ 317110 h 3340100"/>
              <a:gd name="T58" fmla="*/ 104339 w 3340100"/>
              <a:gd name="T59" fmla="*/ 327245 h 3340100"/>
              <a:gd name="T60" fmla="*/ 95318 w 3340100"/>
              <a:gd name="T61" fmla="*/ 302461 h 3340100"/>
              <a:gd name="T62" fmla="*/ 77408 w 3340100"/>
              <a:gd name="T63" fmla="*/ 290404 h 3340100"/>
              <a:gd name="T64" fmla="*/ 50037 w 3340100"/>
              <a:gd name="T65" fmla="*/ 290746 h 3340100"/>
              <a:gd name="T66" fmla="*/ 50448 w 3340100"/>
              <a:gd name="T67" fmla="*/ 263221 h 3340100"/>
              <a:gd name="T68" fmla="*/ 38695 w 3340100"/>
              <a:gd name="T69" fmla="*/ 245649 h 3340100"/>
              <a:gd name="T70" fmla="*/ 13425 w 3340100"/>
              <a:gd name="T71" fmla="*/ 236609 h 3340100"/>
              <a:gd name="T72" fmla="*/ 24139 w 3340100"/>
              <a:gd name="T73" fmla="*/ 209981 h 3340100"/>
              <a:gd name="T74" fmla="*/ 20133 w 3340100"/>
              <a:gd name="T75" fmla="*/ 189664 h 3340100"/>
              <a:gd name="T76" fmla="*/ 0 w 3340100"/>
              <a:gd name="T77" fmla="*/ 170315 h 3340100"/>
              <a:gd name="T78" fmla="*/ 20295 w 3340100"/>
              <a:gd name="T79" fmla="*/ 150876 h 3340100"/>
              <a:gd name="T80" fmla="*/ 24328 w 3340100"/>
              <a:gd name="T81" fmla="*/ 130886 h 3340100"/>
              <a:gd name="T82" fmla="*/ 13425 w 3340100"/>
              <a:gd name="T83" fmla="*/ 104020 h 3340100"/>
              <a:gd name="T84" fmla="*/ 39331 w 3340100"/>
              <a:gd name="T85" fmla="*/ 94909 h 3340100"/>
              <a:gd name="T86" fmla="*/ 50650 w 3340100"/>
              <a:gd name="T87" fmla="*/ 78111 h 3340100"/>
              <a:gd name="T88" fmla="*/ 50037 w 3340100"/>
              <a:gd name="T89" fmla="*/ 49884 h 3340100"/>
              <a:gd name="T90" fmla="*/ 78350 w 3340100"/>
              <a:gd name="T91" fmla="*/ 50496 h 3340100"/>
              <a:gd name="T92" fmla="*/ 95199 w 3340100"/>
              <a:gd name="T93" fmla="*/ 39211 h 3340100"/>
              <a:gd name="T94" fmla="*/ 104339 w 3340100"/>
              <a:gd name="T95" fmla="*/ 13384 h 3340100"/>
              <a:gd name="T96" fmla="*/ 131285 w 3340100"/>
              <a:gd name="T97" fmla="*/ 24254 h 3340100"/>
              <a:gd name="T98" fmla="*/ 151337 w 3340100"/>
              <a:gd name="T99" fmla="*/ 20234 h 3340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0100"/>
              <a:gd name="T151" fmla="*/ 0 h 3340100"/>
              <a:gd name="T152" fmla="*/ 3340100 w 3340100"/>
              <a:gd name="T153" fmla="*/ 3340100 h 3340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PA_任意多边形 15">
            <a:extLst>
              <a:ext uri="{FF2B5EF4-FFF2-40B4-BE49-F238E27FC236}">
                <a16:creationId xmlns:a16="http://schemas.microsoft.com/office/drawing/2014/main" id="{443FB6AC-17DB-404B-9C56-DD879B9D326F}"/>
              </a:ext>
            </a:extLst>
          </p:cNvPr>
          <p:cNvSpPr/>
          <p:nvPr>
            <p:custDataLst>
              <p:tags r:id="rId9"/>
            </p:custDataLst>
          </p:nvPr>
        </p:nvSpPr>
        <p:spPr bwMode="auto">
          <a:xfrm rot="2535249">
            <a:off x="6053433" y="4106451"/>
            <a:ext cx="2143125" cy="2143125"/>
          </a:xfrm>
          <a:custGeom>
            <a:avLst/>
            <a:gdLst>
              <a:gd name="T0" fmla="*/ 131676 w 3340100"/>
              <a:gd name="T1" fmla="*/ 441157 h 3340100"/>
              <a:gd name="T2" fmla="*/ 750638 w 3340100"/>
              <a:gd name="T3" fmla="*/ 441157 h 3340100"/>
              <a:gd name="T4" fmla="*/ 441157 w 3340100"/>
              <a:gd name="T5" fmla="*/ 0 h 3340100"/>
              <a:gd name="T6" fmla="*/ 491277 w 3340100"/>
              <a:gd name="T7" fmla="*/ 51990 h 3340100"/>
              <a:gd name="T8" fmla="*/ 543903 w 3340100"/>
              <a:gd name="T9" fmla="*/ 62335 h 3340100"/>
              <a:gd name="T10" fmla="*/ 612876 w 3340100"/>
              <a:gd name="T11" fmla="*/ 34668 h 3340100"/>
              <a:gd name="T12" fmla="*/ 636291 w 3340100"/>
              <a:gd name="T13" fmla="*/ 99926 h 3340100"/>
              <a:gd name="T14" fmla="*/ 681806 w 3340100"/>
              <a:gd name="T15" fmla="*/ 130274 h 3340100"/>
              <a:gd name="T16" fmla="*/ 753103 w 3340100"/>
              <a:gd name="T17" fmla="*/ 129212 h 3340100"/>
              <a:gd name="T18" fmla="*/ 752217 w 3340100"/>
              <a:gd name="T19" fmla="*/ 199896 h 3340100"/>
              <a:gd name="T20" fmla="*/ 783449 w 3340100"/>
              <a:gd name="T21" fmla="*/ 246145 h 3340100"/>
              <a:gd name="T22" fmla="*/ 847647 w 3340100"/>
              <a:gd name="T23" fmla="*/ 269439 h 3340100"/>
              <a:gd name="T24" fmla="*/ 821393 w 3340100"/>
              <a:gd name="T25" fmla="*/ 336638 h 3340100"/>
              <a:gd name="T26" fmla="*/ 832653 w 3340100"/>
              <a:gd name="T27" fmla="*/ 392326 h 3340100"/>
              <a:gd name="T28" fmla="*/ 882315 w 3340100"/>
              <a:gd name="T29" fmla="*/ 441157 h 3340100"/>
              <a:gd name="T30" fmla="*/ 833073 w 3340100"/>
              <a:gd name="T31" fmla="*/ 489757 h 3340100"/>
              <a:gd name="T32" fmla="*/ 821882 w 3340100"/>
              <a:gd name="T33" fmla="*/ 546291 h 3340100"/>
              <a:gd name="T34" fmla="*/ 847647 w 3340100"/>
              <a:gd name="T35" fmla="*/ 612876 h 3340100"/>
              <a:gd name="T36" fmla="*/ 785091 w 3340100"/>
              <a:gd name="T37" fmla="*/ 635985 h 3340100"/>
              <a:gd name="T38" fmla="*/ 752739 w 3340100"/>
              <a:gd name="T39" fmla="*/ 684236 h 3340100"/>
              <a:gd name="T40" fmla="*/ 753103 w 3340100"/>
              <a:gd name="T41" fmla="*/ 753103 h 3340100"/>
              <a:gd name="T42" fmla="*/ 684236 w 3340100"/>
              <a:gd name="T43" fmla="*/ 752739 h 3340100"/>
              <a:gd name="T44" fmla="*/ 635985 w 3340100"/>
              <a:gd name="T45" fmla="*/ 785091 h 3340100"/>
              <a:gd name="T46" fmla="*/ 612876 w 3340100"/>
              <a:gd name="T47" fmla="*/ 847647 h 3340100"/>
              <a:gd name="T48" fmla="*/ 546291 w 3340100"/>
              <a:gd name="T49" fmla="*/ 821882 h 3340100"/>
              <a:gd name="T50" fmla="*/ 489757 w 3340100"/>
              <a:gd name="T51" fmla="*/ 833073 h 3340100"/>
              <a:gd name="T52" fmla="*/ 441157 w 3340100"/>
              <a:gd name="T53" fmla="*/ 882315 h 3340100"/>
              <a:gd name="T54" fmla="*/ 392326 w 3340100"/>
              <a:gd name="T55" fmla="*/ 832653 h 3340100"/>
              <a:gd name="T56" fmla="*/ 336638 w 3340100"/>
              <a:gd name="T57" fmla="*/ 821393 h 3340100"/>
              <a:gd name="T58" fmla="*/ 269439 w 3340100"/>
              <a:gd name="T59" fmla="*/ 847647 h 3340100"/>
              <a:gd name="T60" fmla="*/ 246145 w 3340100"/>
              <a:gd name="T61" fmla="*/ 783449 h 3340100"/>
              <a:gd name="T62" fmla="*/ 199896 w 3340100"/>
              <a:gd name="T63" fmla="*/ 752217 h 3340100"/>
              <a:gd name="T64" fmla="*/ 129212 w 3340100"/>
              <a:gd name="T65" fmla="*/ 753103 h 3340100"/>
              <a:gd name="T66" fmla="*/ 130274 w 3340100"/>
              <a:gd name="T67" fmla="*/ 681806 h 3340100"/>
              <a:gd name="T68" fmla="*/ 99926 w 3340100"/>
              <a:gd name="T69" fmla="*/ 636291 h 3340100"/>
              <a:gd name="T70" fmla="*/ 34668 w 3340100"/>
              <a:gd name="T71" fmla="*/ 612876 h 3340100"/>
              <a:gd name="T72" fmla="*/ 62335 w 3340100"/>
              <a:gd name="T73" fmla="*/ 543903 h 3340100"/>
              <a:gd name="T74" fmla="*/ 51990 w 3340100"/>
              <a:gd name="T75" fmla="*/ 491277 h 3340100"/>
              <a:gd name="T76" fmla="*/ 0 w 3340100"/>
              <a:gd name="T77" fmla="*/ 441157 h 3340100"/>
              <a:gd name="T78" fmla="*/ 52409 w 3340100"/>
              <a:gd name="T79" fmla="*/ 390806 h 3340100"/>
              <a:gd name="T80" fmla="*/ 62824 w 3340100"/>
              <a:gd name="T81" fmla="*/ 339025 h 3340100"/>
              <a:gd name="T82" fmla="*/ 34668 w 3340100"/>
              <a:gd name="T83" fmla="*/ 269439 h 3340100"/>
              <a:gd name="T84" fmla="*/ 101567 w 3340100"/>
              <a:gd name="T85" fmla="*/ 245839 h 3340100"/>
              <a:gd name="T86" fmla="*/ 130797 w 3340100"/>
              <a:gd name="T87" fmla="*/ 202326 h 3340100"/>
              <a:gd name="T88" fmla="*/ 129212 w 3340100"/>
              <a:gd name="T89" fmla="*/ 129212 h 3340100"/>
              <a:gd name="T90" fmla="*/ 202326 w 3340100"/>
              <a:gd name="T91" fmla="*/ 130797 h 3340100"/>
              <a:gd name="T92" fmla="*/ 245839 w 3340100"/>
              <a:gd name="T93" fmla="*/ 101567 h 3340100"/>
              <a:gd name="T94" fmla="*/ 269439 w 3340100"/>
              <a:gd name="T95" fmla="*/ 34668 h 3340100"/>
              <a:gd name="T96" fmla="*/ 339025 w 3340100"/>
              <a:gd name="T97" fmla="*/ 62824 h 3340100"/>
              <a:gd name="T98" fmla="*/ 390806 w 3340100"/>
              <a:gd name="T99" fmla="*/ 52409 h 3340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0100"/>
              <a:gd name="T151" fmla="*/ 0 h 3340100"/>
              <a:gd name="T152" fmla="*/ 3340100 w 3340100"/>
              <a:gd name="T153" fmla="*/ 3340100 h 3340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PA_文本框 19">
            <a:extLst>
              <a:ext uri="{FF2B5EF4-FFF2-40B4-BE49-F238E27FC236}">
                <a16:creationId xmlns:a16="http://schemas.microsoft.com/office/drawing/2014/main" id="{D2AFBB51-D1BC-4700-B073-9663C50DA65C}"/>
              </a:ext>
            </a:extLst>
          </p:cNvPr>
          <p:cNvSpPr>
            <a:spLocks noChangeArrowheads="1"/>
          </p:cNvSpPr>
          <p:nvPr>
            <p:custDataLst>
              <p:tags r:id="rId10"/>
            </p:custDataLst>
          </p:nvPr>
        </p:nvSpPr>
        <p:spPr bwMode="auto">
          <a:xfrm>
            <a:off x="6594456" y="2365638"/>
            <a:ext cx="879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01</a:t>
            </a:r>
            <a:endParaRPr kumimoji="0" lang="zh-CN" altLang="en-US" sz="4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9" name="PA_文本框 20">
            <a:extLst>
              <a:ext uri="{FF2B5EF4-FFF2-40B4-BE49-F238E27FC236}">
                <a16:creationId xmlns:a16="http://schemas.microsoft.com/office/drawing/2014/main" id="{EB4C27F0-9A8B-4C68-A3B4-3EAB5F004D40}"/>
              </a:ext>
            </a:extLst>
          </p:cNvPr>
          <p:cNvSpPr>
            <a:spLocks noChangeArrowheads="1"/>
          </p:cNvSpPr>
          <p:nvPr>
            <p:custDataLst>
              <p:tags r:id="rId11"/>
            </p:custDataLst>
          </p:nvPr>
        </p:nvSpPr>
        <p:spPr bwMode="auto">
          <a:xfrm>
            <a:off x="8042256" y="3548326"/>
            <a:ext cx="755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02</a:t>
            </a:r>
            <a:endPar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0" name="PA_文本框 21">
            <a:extLst>
              <a:ext uri="{FF2B5EF4-FFF2-40B4-BE49-F238E27FC236}">
                <a16:creationId xmlns:a16="http://schemas.microsoft.com/office/drawing/2014/main" id="{E2E82F82-AE5C-428E-A4F3-016D97FF1452}"/>
              </a:ext>
            </a:extLst>
          </p:cNvPr>
          <p:cNvSpPr>
            <a:spLocks noChangeArrowheads="1"/>
          </p:cNvSpPr>
          <p:nvPr>
            <p:custDataLst>
              <p:tags r:id="rId12"/>
            </p:custDataLst>
          </p:nvPr>
        </p:nvSpPr>
        <p:spPr bwMode="auto">
          <a:xfrm>
            <a:off x="6702406" y="4819913"/>
            <a:ext cx="8747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03</a:t>
            </a:r>
            <a:endParaRPr kumimoji="0" lang="zh-CN" altLang="en-US" sz="44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1" name="PA_文本框 24">
            <a:extLst>
              <a:ext uri="{FF2B5EF4-FFF2-40B4-BE49-F238E27FC236}">
                <a16:creationId xmlns:a16="http://schemas.microsoft.com/office/drawing/2014/main" id="{481A2275-4EC9-4264-BA5D-757E1217637A}"/>
              </a:ext>
            </a:extLst>
          </p:cNvPr>
          <p:cNvSpPr>
            <a:spLocks noChangeArrowheads="1"/>
          </p:cNvSpPr>
          <p:nvPr>
            <p:custDataLst>
              <p:tags r:id="rId13"/>
            </p:custDataLst>
          </p:nvPr>
        </p:nvSpPr>
        <p:spPr bwMode="auto">
          <a:xfrm>
            <a:off x="9196752" y="2890391"/>
            <a:ext cx="29218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1" dirty="0">
                <a:solidFill>
                  <a:srgbClr val="C06C84"/>
                </a:solidFill>
                <a:latin typeface="黑体" panose="02010609060101010101" pitchFamily="49" charset="-122"/>
                <a:ea typeface="黑体" panose="02010609060101010101" pitchFamily="49" charset="-122"/>
              </a:rPr>
              <a:t>手绘风格</a:t>
            </a:r>
            <a:endParaRPr kumimoji="0" lang="en-US" altLang="zh-CN" sz="2000" b="1" i="0" u="none" strike="noStrike" kern="1200" cap="none" spc="0" normalizeH="0" baseline="0" noProof="0" dirty="0">
              <a:ln>
                <a:noFill/>
              </a:ln>
              <a:solidFill>
                <a:srgbClr val="C06C84"/>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dirty="0">
                <a:solidFill>
                  <a:srgbClr val="000000"/>
                </a:solidFill>
                <a:latin typeface="黑体" panose="02010609060101010101" pitchFamily="49" charset="-122"/>
                <a:ea typeface="黑体" panose="02010609060101010101" pitchFamily="49" charset="-122"/>
              </a:rPr>
              <a:t>用它画出来的界面是不折不扣手绘风格，很酷。</a:t>
            </a:r>
          </a:p>
        </p:txBody>
      </p:sp>
      <p:sp>
        <p:nvSpPr>
          <p:cNvPr id="33" name="PA_任意多边形 18">
            <a:extLst>
              <a:ext uri="{FF2B5EF4-FFF2-40B4-BE49-F238E27FC236}">
                <a16:creationId xmlns:a16="http://schemas.microsoft.com/office/drawing/2014/main" id="{9E6437C2-7A7A-44BC-B1EF-5EF9D7013C85}"/>
              </a:ext>
            </a:extLst>
          </p:cNvPr>
          <p:cNvSpPr/>
          <p:nvPr>
            <p:custDataLst>
              <p:tags r:id="rId14"/>
            </p:custDataLst>
          </p:nvPr>
        </p:nvSpPr>
        <p:spPr bwMode="auto">
          <a:xfrm rot="1877475">
            <a:off x="5904425" y="1721083"/>
            <a:ext cx="2127250" cy="2125663"/>
          </a:xfrm>
          <a:custGeom>
            <a:avLst/>
            <a:gdLst>
              <a:gd name="T0" fmla="*/ 128772 w 3340100"/>
              <a:gd name="T1" fmla="*/ 430462 h 3340100"/>
              <a:gd name="T2" fmla="*/ 734081 w 3340100"/>
              <a:gd name="T3" fmla="*/ 430462 h 3340100"/>
              <a:gd name="T4" fmla="*/ 431427 w 3340100"/>
              <a:gd name="T5" fmla="*/ 0 h 3340100"/>
              <a:gd name="T6" fmla="*/ 480440 w 3340100"/>
              <a:gd name="T7" fmla="*/ 50730 h 3340100"/>
              <a:gd name="T8" fmla="*/ 531906 w 3340100"/>
              <a:gd name="T9" fmla="*/ 60823 h 3340100"/>
              <a:gd name="T10" fmla="*/ 599357 w 3340100"/>
              <a:gd name="T11" fmla="*/ 33828 h 3340100"/>
              <a:gd name="T12" fmla="*/ 622255 w 3340100"/>
              <a:gd name="T13" fmla="*/ 97503 h 3340100"/>
              <a:gd name="T14" fmla="*/ 666767 w 3340100"/>
              <a:gd name="T15" fmla="*/ 127116 h 3340100"/>
              <a:gd name="T16" fmla="*/ 736491 w 3340100"/>
              <a:gd name="T17" fmla="*/ 126080 h 3340100"/>
              <a:gd name="T18" fmla="*/ 735625 w 3340100"/>
              <a:gd name="T19" fmla="*/ 195050 h 3340100"/>
              <a:gd name="T20" fmla="*/ 766168 w 3340100"/>
              <a:gd name="T21" fmla="*/ 240176 h 3340100"/>
              <a:gd name="T22" fmla="*/ 828949 w 3340100"/>
              <a:gd name="T23" fmla="*/ 262906 h 3340100"/>
              <a:gd name="T24" fmla="*/ 803275 w 3340100"/>
              <a:gd name="T25" fmla="*/ 328476 h 3340100"/>
              <a:gd name="T26" fmla="*/ 814286 w 3340100"/>
              <a:gd name="T27" fmla="*/ 382814 h 3340100"/>
              <a:gd name="T28" fmla="*/ 862853 w 3340100"/>
              <a:gd name="T29" fmla="*/ 430462 h 3340100"/>
              <a:gd name="T30" fmla="*/ 814696 w 3340100"/>
              <a:gd name="T31" fmla="*/ 477882 h 3340100"/>
              <a:gd name="T32" fmla="*/ 803753 w 3340100"/>
              <a:gd name="T33" fmla="*/ 533046 h 3340100"/>
              <a:gd name="T34" fmla="*/ 828949 w 3340100"/>
              <a:gd name="T35" fmla="*/ 598017 h 3340100"/>
              <a:gd name="T36" fmla="*/ 767774 w 3340100"/>
              <a:gd name="T37" fmla="*/ 620565 h 3340100"/>
              <a:gd name="T38" fmla="*/ 736135 w 3340100"/>
              <a:gd name="T39" fmla="*/ 667646 h 3340100"/>
              <a:gd name="T40" fmla="*/ 736491 w 3340100"/>
              <a:gd name="T41" fmla="*/ 734844 h 3340100"/>
              <a:gd name="T42" fmla="*/ 669143 w 3340100"/>
              <a:gd name="T43" fmla="*/ 734489 h 3340100"/>
              <a:gd name="T44" fmla="*/ 621956 w 3340100"/>
              <a:gd name="T45" fmla="*/ 766056 h 3340100"/>
              <a:gd name="T46" fmla="*/ 599357 w 3340100"/>
              <a:gd name="T47" fmla="*/ 827095 h 3340100"/>
              <a:gd name="T48" fmla="*/ 534241 w 3340100"/>
              <a:gd name="T49" fmla="*/ 801956 h 3340100"/>
              <a:gd name="T50" fmla="*/ 478954 w 3340100"/>
              <a:gd name="T51" fmla="*/ 812874 h 3340100"/>
              <a:gd name="T52" fmla="*/ 431427 w 3340100"/>
              <a:gd name="T53" fmla="*/ 860923 h 3340100"/>
              <a:gd name="T54" fmla="*/ 383672 w 3340100"/>
              <a:gd name="T55" fmla="*/ 812465 h 3340100"/>
              <a:gd name="T56" fmla="*/ 329213 w 3340100"/>
              <a:gd name="T57" fmla="*/ 801478 h 3340100"/>
              <a:gd name="T58" fmla="*/ 263496 w 3340100"/>
              <a:gd name="T59" fmla="*/ 827095 h 3340100"/>
              <a:gd name="T60" fmla="*/ 240715 w 3340100"/>
              <a:gd name="T61" fmla="*/ 764455 h 3340100"/>
              <a:gd name="T62" fmla="*/ 195487 w 3340100"/>
              <a:gd name="T63" fmla="*/ 733980 h 3340100"/>
              <a:gd name="T64" fmla="*/ 126362 w 3340100"/>
              <a:gd name="T65" fmla="*/ 734844 h 3340100"/>
              <a:gd name="T66" fmla="*/ 127401 w 3340100"/>
              <a:gd name="T67" fmla="*/ 665276 h 3340100"/>
              <a:gd name="T68" fmla="*/ 97722 w 3340100"/>
              <a:gd name="T69" fmla="*/ 620863 h 3340100"/>
              <a:gd name="T70" fmla="*/ 33904 w 3340100"/>
              <a:gd name="T71" fmla="*/ 598017 h 3340100"/>
              <a:gd name="T72" fmla="*/ 60960 w 3340100"/>
              <a:gd name="T73" fmla="*/ 530716 h 3340100"/>
              <a:gd name="T74" fmla="*/ 50844 w 3340100"/>
              <a:gd name="T75" fmla="*/ 479367 h 3340100"/>
              <a:gd name="T76" fmla="*/ 0 w 3340100"/>
              <a:gd name="T77" fmla="*/ 430462 h 3340100"/>
              <a:gd name="T78" fmla="*/ 51254 w 3340100"/>
              <a:gd name="T79" fmla="*/ 381330 h 3340100"/>
              <a:gd name="T80" fmla="*/ 61438 w 3340100"/>
              <a:gd name="T81" fmla="*/ 330806 h 3340100"/>
              <a:gd name="T82" fmla="*/ 33904 w 3340100"/>
              <a:gd name="T83" fmla="*/ 262906 h 3340100"/>
              <a:gd name="T84" fmla="*/ 99327 w 3340100"/>
              <a:gd name="T85" fmla="*/ 239878 h 3340100"/>
              <a:gd name="T86" fmla="*/ 127912 w 3340100"/>
              <a:gd name="T87" fmla="*/ 197420 h 3340100"/>
              <a:gd name="T88" fmla="*/ 126362 w 3340100"/>
              <a:gd name="T89" fmla="*/ 126080 h 3340100"/>
              <a:gd name="T90" fmla="*/ 197863 w 3340100"/>
              <a:gd name="T91" fmla="*/ 127626 h 3340100"/>
              <a:gd name="T92" fmla="*/ 240416 w 3340100"/>
              <a:gd name="T93" fmla="*/ 99104 h 3340100"/>
              <a:gd name="T94" fmla="*/ 263496 w 3340100"/>
              <a:gd name="T95" fmla="*/ 33828 h 3340100"/>
              <a:gd name="T96" fmla="*/ 331547 w 3340100"/>
              <a:gd name="T97" fmla="*/ 61301 h 3340100"/>
              <a:gd name="T98" fmla="*/ 382185 w 3340100"/>
              <a:gd name="T99" fmla="*/ 51139 h 3340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0100"/>
              <a:gd name="T151" fmla="*/ 0 h 3340100"/>
              <a:gd name="T152" fmla="*/ 3340100 w 3340100"/>
              <a:gd name="T153" fmla="*/ 3340100 h 3340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 name="PA_文本框 23">
            <a:extLst>
              <a:ext uri="{FF2B5EF4-FFF2-40B4-BE49-F238E27FC236}">
                <a16:creationId xmlns:a16="http://schemas.microsoft.com/office/drawing/2014/main" id="{164A3052-A9B5-4A39-9B25-40B7C0A30F19}"/>
              </a:ext>
            </a:extLst>
          </p:cNvPr>
          <p:cNvSpPr>
            <a:spLocks noChangeArrowheads="1"/>
          </p:cNvSpPr>
          <p:nvPr>
            <p:custDataLst>
              <p:tags r:id="rId15"/>
            </p:custDataLst>
          </p:nvPr>
        </p:nvSpPr>
        <p:spPr bwMode="auto">
          <a:xfrm>
            <a:off x="8420081" y="5182589"/>
            <a:ext cx="27360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1" dirty="0">
                <a:solidFill>
                  <a:srgbClr val="F67280"/>
                </a:solidFill>
                <a:latin typeface="黑体" panose="02010609060101010101" pitchFamily="49" charset="-122"/>
                <a:ea typeface="黑体" panose="02010609060101010101" pitchFamily="49" charset="-122"/>
              </a:rPr>
              <a:t>都是现成的</a:t>
            </a:r>
            <a:endParaRPr lang="en-US" altLang="zh-CN" sz="1400" dirty="0">
              <a:solidFill>
                <a:srgbClr val="333333"/>
              </a:solidFill>
              <a:latin typeface="-apple-system"/>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dirty="0">
                <a:solidFill>
                  <a:srgbClr val="000000"/>
                </a:solidFill>
                <a:latin typeface="黑体" panose="02010609060101010101" pitchFamily="49" charset="-122"/>
                <a:ea typeface="黑体" panose="02010609060101010101" pitchFamily="49" charset="-122"/>
              </a:rPr>
              <a:t>它已经内置了常用的控件和图标，基本够用了。</a:t>
            </a:r>
            <a:endParaRPr kumimoji="0" lang="zh-CN" altLang="en-US" sz="180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5" name="Picture 2" descr="https://gss3.bdstatic.com/7Po3dSag_xI4khGkpoWK1HF6hhy/baike/c0%3Dbaike92%2C5%2C5%2C92%2C30/sign=4e5323e4c9177f3e0439f45f11a650a2/1c950a7b02087bf4954ae6bbf2d3572c11dfcf3a.jpg">
            <a:extLst>
              <a:ext uri="{FF2B5EF4-FFF2-40B4-BE49-F238E27FC236}">
                <a16:creationId xmlns:a16="http://schemas.microsoft.com/office/drawing/2014/main" id="{D5EA5472-17D0-4A26-AD95-C0E7085B5F1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9491" y="2078010"/>
            <a:ext cx="5222594" cy="4404387"/>
          </a:xfrm>
          <a:prstGeom prst="rect">
            <a:avLst/>
          </a:prstGeom>
          <a:noFill/>
          <a:extLst>
            <a:ext uri="{909E8E84-426E-40DD-AFC4-6F175D3DCCD1}">
              <a14:hiddenFill xmlns:a14="http://schemas.microsoft.com/office/drawing/2010/main">
                <a:solidFill>
                  <a:srgbClr val="FFFFFF"/>
                </a:solidFill>
              </a14:hiddenFill>
            </a:ext>
          </a:extLst>
        </p:spPr>
      </p:pic>
      <p:sp>
        <p:nvSpPr>
          <p:cNvPr id="36" name="PA_文本框 22">
            <a:extLst>
              <a:ext uri="{FF2B5EF4-FFF2-40B4-BE49-F238E27FC236}">
                <a16:creationId xmlns:a16="http://schemas.microsoft.com/office/drawing/2014/main" id="{5028A2A0-5EFA-4A1C-B67B-6BF0CCF6092A}"/>
              </a:ext>
            </a:extLst>
          </p:cNvPr>
          <p:cNvSpPr>
            <a:spLocks noChangeArrowheads="1"/>
          </p:cNvSpPr>
          <p:nvPr>
            <p:custDataLst>
              <p:tags r:id="rId16"/>
            </p:custDataLst>
          </p:nvPr>
        </p:nvSpPr>
        <p:spPr bwMode="auto">
          <a:xfrm>
            <a:off x="7874416" y="1351317"/>
            <a:ext cx="24828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1" dirty="0">
                <a:solidFill>
                  <a:srgbClr val="6C5B7B"/>
                </a:solidFill>
                <a:latin typeface="黑体" panose="02010609060101010101" pitchFamily="49" charset="-122"/>
                <a:ea typeface="黑体" panose="02010609060101010101" pitchFamily="49" charset="-122"/>
              </a:rPr>
              <a:t>快</a:t>
            </a:r>
            <a:endParaRPr lang="en-US" altLang="zh-CN" b="1" dirty="0">
              <a:solidFill>
                <a:srgbClr val="6C5B7B"/>
              </a:solidFill>
              <a:latin typeface="黑体" panose="02010609060101010101" pitchFamily="49" charset="-122"/>
              <a:ea typeface="黑体" panose="02010609060101010101" pitchFamily="49" charset="-122"/>
            </a:endParaRP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dirty="0">
                <a:solidFill>
                  <a:srgbClr val="000000"/>
                </a:solidFill>
                <a:latin typeface="黑体" panose="02010609060101010101" pitchFamily="49" charset="-122"/>
                <a:ea typeface="黑体" panose="02010609060101010101" pitchFamily="49" charset="-122"/>
              </a:rPr>
              <a:t>它使用方便，搭建界面原型快速。</a:t>
            </a:r>
            <a:endParaRPr kumimoji="0" lang="zh-CN" sz="160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19" name="图片 18">
            <a:extLst>
              <a:ext uri="{FF2B5EF4-FFF2-40B4-BE49-F238E27FC236}">
                <a16:creationId xmlns:a16="http://schemas.microsoft.com/office/drawing/2014/main" id="{170C13BC-4FF8-4F8F-8A27-2A1997E3F394}"/>
              </a:ext>
            </a:extLst>
          </p:cNvPr>
          <p:cNvPicPr>
            <a:picLocks noChangeAspect="1"/>
          </p:cNvPicPr>
          <p:nvPr/>
        </p:nvPicPr>
        <p:blipFill>
          <a:blip r:embed="rId20"/>
          <a:stretch>
            <a:fillRect/>
          </a:stretch>
        </p:blipFill>
        <p:spPr>
          <a:xfrm>
            <a:off x="10912093" y="909048"/>
            <a:ext cx="990665" cy="993167"/>
          </a:xfrm>
          <a:prstGeom prst="rect">
            <a:avLst/>
          </a:prstGeom>
        </p:spPr>
      </p:pic>
    </p:spTree>
    <p:extLst>
      <p:ext uri="{BB962C8B-B14F-4D97-AF65-F5344CB8AC3E}">
        <p14:creationId xmlns:p14="http://schemas.microsoft.com/office/powerpoint/2010/main" val="691550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3" name="PA_任意多边形 34"/>
          <p:cNvSpPr/>
          <p:nvPr>
            <p:custDataLst>
              <p:tags r:id="rId5"/>
            </p:custDataLst>
          </p:nvPr>
        </p:nvSpPr>
        <p:spPr bwMode="auto">
          <a:xfrm flipH="1">
            <a:off x="0" y="1041113"/>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PA_文本框 44"/>
          <p:cNvSpPr>
            <a:spLocks noChangeArrowheads="1"/>
          </p:cNvSpPr>
          <p:nvPr>
            <p:custDataLst>
              <p:tags r:id="rId6"/>
            </p:custDataLst>
          </p:nvPr>
        </p:nvSpPr>
        <p:spPr bwMode="auto">
          <a:xfrm flipH="1">
            <a:off x="0" y="1120484"/>
            <a:ext cx="47149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2400" dirty="0">
                <a:solidFill>
                  <a:srgbClr val="FFFFFF"/>
                </a:solidFill>
                <a:latin typeface="黑体" panose="02010609060101010101" pitchFamily="49" charset="-122"/>
                <a:ea typeface="黑体" panose="02010609060101010101" pitchFamily="49" charset="-122"/>
                <a:sym typeface="Arial" panose="020B0604020202020204" pitchFamily="34" charset="0"/>
              </a:rPr>
              <a:t>Balsamiq  Mockups </a:t>
            </a: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的缺点</a:t>
            </a:r>
          </a:p>
        </p:txBody>
      </p:sp>
      <p:sp>
        <p:nvSpPr>
          <p:cNvPr id="14" name="PA_矩形 9"/>
          <p:cNvSpPr>
            <a:spLocks noChangeArrowheads="1"/>
          </p:cNvSpPr>
          <p:nvPr>
            <p:custDataLst>
              <p:tags r:id="rId7"/>
            </p:custDataLst>
          </p:nvPr>
        </p:nvSpPr>
        <p:spPr bwMode="auto">
          <a:xfrm>
            <a:off x="2286962" y="5969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27" name="PA_任意多边形 15">
            <a:extLst>
              <a:ext uri="{FF2B5EF4-FFF2-40B4-BE49-F238E27FC236}">
                <a16:creationId xmlns:a16="http://schemas.microsoft.com/office/drawing/2014/main" id="{443FB6AC-17DB-404B-9C56-DD879B9D326F}"/>
              </a:ext>
            </a:extLst>
          </p:cNvPr>
          <p:cNvSpPr/>
          <p:nvPr>
            <p:custDataLst>
              <p:tags r:id="rId8"/>
            </p:custDataLst>
          </p:nvPr>
        </p:nvSpPr>
        <p:spPr bwMode="auto">
          <a:xfrm rot="2535249">
            <a:off x="6053433" y="4106451"/>
            <a:ext cx="2143125" cy="2143125"/>
          </a:xfrm>
          <a:custGeom>
            <a:avLst/>
            <a:gdLst>
              <a:gd name="T0" fmla="*/ 131676 w 3340100"/>
              <a:gd name="T1" fmla="*/ 441157 h 3340100"/>
              <a:gd name="T2" fmla="*/ 750638 w 3340100"/>
              <a:gd name="T3" fmla="*/ 441157 h 3340100"/>
              <a:gd name="T4" fmla="*/ 441157 w 3340100"/>
              <a:gd name="T5" fmla="*/ 0 h 3340100"/>
              <a:gd name="T6" fmla="*/ 491277 w 3340100"/>
              <a:gd name="T7" fmla="*/ 51990 h 3340100"/>
              <a:gd name="T8" fmla="*/ 543903 w 3340100"/>
              <a:gd name="T9" fmla="*/ 62335 h 3340100"/>
              <a:gd name="T10" fmla="*/ 612876 w 3340100"/>
              <a:gd name="T11" fmla="*/ 34668 h 3340100"/>
              <a:gd name="T12" fmla="*/ 636291 w 3340100"/>
              <a:gd name="T13" fmla="*/ 99926 h 3340100"/>
              <a:gd name="T14" fmla="*/ 681806 w 3340100"/>
              <a:gd name="T15" fmla="*/ 130274 h 3340100"/>
              <a:gd name="T16" fmla="*/ 753103 w 3340100"/>
              <a:gd name="T17" fmla="*/ 129212 h 3340100"/>
              <a:gd name="T18" fmla="*/ 752217 w 3340100"/>
              <a:gd name="T19" fmla="*/ 199896 h 3340100"/>
              <a:gd name="T20" fmla="*/ 783449 w 3340100"/>
              <a:gd name="T21" fmla="*/ 246145 h 3340100"/>
              <a:gd name="T22" fmla="*/ 847647 w 3340100"/>
              <a:gd name="T23" fmla="*/ 269439 h 3340100"/>
              <a:gd name="T24" fmla="*/ 821393 w 3340100"/>
              <a:gd name="T25" fmla="*/ 336638 h 3340100"/>
              <a:gd name="T26" fmla="*/ 832653 w 3340100"/>
              <a:gd name="T27" fmla="*/ 392326 h 3340100"/>
              <a:gd name="T28" fmla="*/ 882315 w 3340100"/>
              <a:gd name="T29" fmla="*/ 441157 h 3340100"/>
              <a:gd name="T30" fmla="*/ 833073 w 3340100"/>
              <a:gd name="T31" fmla="*/ 489757 h 3340100"/>
              <a:gd name="T32" fmla="*/ 821882 w 3340100"/>
              <a:gd name="T33" fmla="*/ 546291 h 3340100"/>
              <a:gd name="T34" fmla="*/ 847647 w 3340100"/>
              <a:gd name="T35" fmla="*/ 612876 h 3340100"/>
              <a:gd name="T36" fmla="*/ 785091 w 3340100"/>
              <a:gd name="T37" fmla="*/ 635985 h 3340100"/>
              <a:gd name="T38" fmla="*/ 752739 w 3340100"/>
              <a:gd name="T39" fmla="*/ 684236 h 3340100"/>
              <a:gd name="T40" fmla="*/ 753103 w 3340100"/>
              <a:gd name="T41" fmla="*/ 753103 h 3340100"/>
              <a:gd name="T42" fmla="*/ 684236 w 3340100"/>
              <a:gd name="T43" fmla="*/ 752739 h 3340100"/>
              <a:gd name="T44" fmla="*/ 635985 w 3340100"/>
              <a:gd name="T45" fmla="*/ 785091 h 3340100"/>
              <a:gd name="T46" fmla="*/ 612876 w 3340100"/>
              <a:gd name="T47" fmla="*/ 847647 h 3340100"/>
              <a:gd name="T48" fmla="*/ 546291 w 3340100"/>
              <a:gd name="T49" fmla="*/ 821882 h 3340100"/>
              <a:gd name="T50" fmla="*/ 489757 w 3340100"/>
              <a:gd name="T51" fmla="*/ 833073 h 3340100"/>
              <a:gd name="T52" fmla="*/ 441157 w 3340100"/>
              <a:gd name="T53" fmla="*/ 882315 h 3340100"/>
              <a:gd name="T54" fmla="*/ 392326 w 3340100"/>
              <a:gd name="T55" fmla="*/ 832653 h 3340100"/>
              <a:gd name="T56" fmla="*/ 336638 w 3340100"/>
              <a:gd name="T57" fmla="*/ 821393 h 3340100"/>
              <a:gd name="T58" fmla="*/ 269439 w 3340100"/>
              <a:gd name="T59" fmla="*/ 847647 h 3340100"/>
              <a:gd name="T60" fmla="*/ 246145 w 3340100"/>
              <a:gd name="T61" fmla="*/ 783449 h 3340100"/>
              <a:gd name="T62" fmla="*/ 199896 w 3340100"/>
              <a:gd name="T63" fmla="*/ 752217 h 3340100"/>
              <a:gd name="T64" fmla="*/ 129212 w 3340100"/>
              <a:gd name="T65" fmla="*/ 753103 h 3340100"/>
              <a:gd name="T66" fmla="*/ 130274 w 3340100"/>
              <a:gd name="T67" fmla="*/ 681806 h 3340100"/>
              <a:gd name="T68" fmla="*/ 99926 w 3340100"/>
              <a:gd name="T69" fmla="*/ 636291 h 3340100"/>
              <a:gd name="T70" fmla="*/ 34668 w 3340100"/>
              <a:gd name="T71" fmla="*/ 612876 h 3340100"/>
              <a:gd name="T72" fmla="*/ 62335 w 3340100"/>
              <a:gd name="T73" fmla="*/ 543903 h 3340100"/>
              <a:gd name="T74" fmla="*/ 51990 w 3340100"/>
              <a:gd name="T75" fmla="*/ 491277 h 3340100"/>
              <a:gd name="T76" fmla="*/ 0 w 3340100"/>
              <a:gd name="T77" fmla="*/ 441157 h 3340100"/>
              <a:gd name="T78" fmla="*/ 52409 w 3340100"/>
              <a:gd name="T79" fmla="*/ 390806 h 3340100"/>
              <a:gd name="T80" fmla="*/ 62824 w 3340100"/>
              <a:gd name="T81" fmla="*/ 339025 h 3340100"/>
              <a:gd name="T82" fmla="*/ 34668 w 3340100"/>
              <a:gd name="T83" fmla="*/ 269439 h 3340100"/>
              <a:gd name="T84" fmla="*/ 101567 w 3340100"/>
              <a:gd name="T85" fmla="*/ 245839 h 3340100"/>
              <a:gd name="T86" fmla="*/ 130797 w 3340100"/>
              <a:gd name="T87" fmla="*/ 202326 h 3340100"/>
              <a:gd name="T88" fmla="*/ 129212 w 3340100"/>
              <a:gd name="T89" fmla="*/ 129212 h 3340100"/>
              <a:gd name="T90" fmla="*/ 202326 w 3340100"/>
              <a:gd name="T91" fmla="*/ 130797 h 3340100"/>
              <a:gd name="T92" fmla="*/ 245839 w 3340100"/>
              <a:gd name="T93" fmla="*/ 101567 h 3340100"/>
              <a:gd name="T94" fmla="*/ 269439 w 3340100"/>
              <a:gd name="T95" fmla="*/ 34668 h 3340100"/>
              <a:gd name="T96" fmla="*/ 339025 w 3340100"/>
              <a:gd name="T97" fmla="*/ 62824 h 3340100"/>
              <a:gd name="T98" fmla="*/ 390806 w 3340100"/>
              <a:gd name="T99" fmla="*/ 52409 h 3340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0100"/>
              <a:gd name="T151" fmla="*/ 0 h 3340100"/>
              <a:gd name="T152" fmla="*/ 3340100 w 3340100"/>
              <a:gd name="T153" fmla="*/ 3340100 h 3340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PA_文本框 19">
            <a:extLst>
              <a:ext uri="{FF2B5EF4-FFF2-40B4-BE49-F238E27FC236}">
                <a16:creationId xmlns:a16="http://schemas.microsoft.com/office/drawing/2014/main" id="{D2AFBB51-D1BC-4700-B073-9663C50DA65C}"/>
              </a:ext>
            </a:extLst>
          </p:cNvPr>
          <p:cNvSpPr>
            <a:spLocks noChangeArrowheads="1"/>
          </p:cNvSpPr>
          <p:nvPr>
            <p:custDataLst>
              <p:tags r:id="rId9"/>
            </p:custDataLst>
          </p:nvPr>
        </p:nvSpPr>
        <p:spPr bwMode="auto">
          <a:xfrm>
            <a:off x="6594456" y="2365638"/>
            <a:ext cx="879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01</a:t>
            </a:r>
            <a:endParaRPr kumimoji="0" lang="zh-CN" altLang="en-US" sz="4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0" name="PA_文本框 21">
            <a:extLst>
              <a:ext uri="{FF2B5EF4-FFF2-40B4-BE49-F238E27FC236}">
                <a16:creationId xmlns:a16="http://schemas.microsoft.com/office/drawing/2014/main" id="{E2E82F82-AE5C-428E-A4F3-016D97FF1452}"/>
              </a:ext>
            </a:extLst>
          </p:cNvPr>
          <p:cNvSpPr>
            <a:spLocks noChangeArrowheads="1"/>
          </p:cNvSpPr>
          <p:nvPr>
            <p:custDataLst>
              <p:tags r:id="rId10"/>
            </p:custDataLst>
          </p:nvPr>
        </p:nvSpPr>
        <p:spPr bwMode="auto">
          <a:xfrm>
            <a:off x="6702406" y="4819913"/>
            <a:ext cx="8747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02</a:t>
            </a:r>
            <a:endParaRPr kumimoji="0" lang="zh-CN" altLang="en-US" sz="4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3" name="PA_任意多边形 18">
            <a:extLst>
              <a:ext uri="{FF2B5EF4-FFF2-40B4-BE49-F238E27FC236}">
                <a16:creationId xmlns:a16="http://schemas.microsoft.com/office/drawing/2014/main" id="{9E6437C2-7A7A-44BC-B1EF-5EF9D7013C85}"/>
              </a:ext>
            </a:extLst>
          </p:cNvPr>
          <p:cNvSpPr/>
          <p:nvPr>
            <p:custDataLst>
              <p:tags r:id="rId11"/>
            </p:custDataLst>
          </p:nvPr>
        </p:nvSpPr>
        <p:spPr bwMode="auto">
          <a:xfrm rot="1877475">
            <a:off x="5904425" y="1721083"/>
            <a:ext cx="2127250" cy="2125663"/>
          </a:xfrm>
          <a:custGeom>
            <a:avLst/>
            <a:gdLst>
              <a:gd name="T0" fmla="*/ 128772 w 3340100"/>
              <a:gd name="T1" fmla="*/ 430462 h 3340100"/>
              <a:gd name="T2" fmla="*/ 734081 w 3340100"/>
              <a:gd name="T3" fmla="*/ 430462 h 3340100"/>
              <a:gd name="T4" fmla="*/ 431427 w 3340100"/>
              <a:gd name="T5" fmla="*/ 0 h 3340100"/>
              <a:gd name="T6" fmla="*/ 480440 w 3340100"/>
              <a:gd name="T7" fmla="*/ 50730 h 3340100"/>
              <a:gd name="T8" fmla="*/ 531906 w 3340100"/>
              <a:gd name="T9" fmla="*/ 60823 h 3340100"/>
              <a:gd name="T10" fmla="*/ 599357 w 3340100"/>
              <a:gd name="T11" fmla="*/ 33828 h 3340100"/>
              <a:gd name="T12" fmla="*/ 622255 w 3340100"/>
              <a:gd name="T13" fmla="*/ 97503 h 3340100"/>
              <a:gd name="T14" fmla="*/ 666767 w 3340100"/>
              <a:gd name="T15" fmla="*/ 127116 h 3340100"/>
              <a:gd name="T16" fmla="*/ 736491 w 3340100"/>
              <a:gd name="T17" fmla="*/ 126080 h 3340100"/>
              <a:gd name="T18" fmla="*/ 735625 w 3340100"/>
              <a:gd name="T19" fmla="*/ 195050 h 3340100"/>
              <a:gd name="T20" fmla="*/ 766168 w 3340100"/>
              <a:gd name="T21" fmla="*/ 240176 h 3340100"/>
              <a:gd name="T22" fmla="*/ 828949 w 3340100"/>
              <a:gd name="T23" fmla="*/ 262906 h 3340100"/>
              <a:gd name="T24" fmla="*/ 803275 w 3340100"/>
              <a:gd name="T25" fmla="*/ 328476 h 3340100"/>
              <a:gd name="T26" fmla="*/ 814286 w 3340100"/>
              <a:gd name="T27" fmla="*/ 382814 h 3340100"/>
              <a:gd name="T28" fmla="*/ 862853 w 3340100"/>
              <a:gd name="T29" fmla="*/ 430462 h 3340100"/>
              <a:gd name="T30" fmla="*/ 814696 w 3340100"/>
              <a:gd name="T31" fmla="*/ 477882 h 3340100"/>
              <a:gd name="T32" fmla="*/ 803753 w 3340100"/>
              <a:gd name="T33" fmla="*/ 533046 h 3340100"/>
              <a:gd name="T34" fmla="*/ 828949 w 3340100"/>
              <a:gd name="T35" fmla="*/ 598017 h 3340100"/>
              <a:gd name="T36" fmla="*/ 767774 w 3340100"/>
              <a:gd name="T37" fmla="*/ 620565 h 3340100"/>
              <a:gd name="T38" fmla="*/ 736135 w 3340100"/>
              <a:gd name="T39" fmla="*/ 667646 h 3340100"/>
              <a:gd name="T40" fmla="*/ 736491 w 3340100"/>
              <a:gd name="T41" fmla="*/ 734844 h 3340100"/>
              <a:gd name="T42" fmla="*/ 669143 w 3340100"/>
              <a:gd name="T43" fmla="*/ 734489 h 3340100"/>
              <a:gd name="T44" fmla="*/ 621956 w 3340100"/>
              <a:gd name="T45" fmla="*/ 766056 h 3340100"/>
              <a:gd name="T46" fmla="*/ 599357 w 3340100"/>
              <a:gd name="T47" fmla="*/ 827095 h 3340100"/>
              <a:gd name="T48" fmla="*/ 534241 w 3340100"/>
              <a:gd name="T49" fmla="*/ 801956 h 3340100"/>
              <a:gd name="T50" fmla="*/ 478954 w 3340100"/>
              <a:gd name="T51" fmla="*/ 812874 h 3340100"/>
              <a:gd name="T52" fmla="*/ 431427 w 3340100"/>
              <a:gd name="T53" fmla="*/ 860923 h 3340100"/>
              <a:gd name="T54" fmla="*/ 383672 w 3340100"/>
              <a:gd name="T55" fmla="*/ 812465 h 3340100"/>
              <a:gd name="T56" fmla="*/ 329213 w 3340100"/>
              <a:gd name="T57" fmla="*/ 801478 h 3340100"/>
              <a:gd name="T58" fmla="*/ 263496 w 3340100"/>
              <a:gd name="T59" fmla="*/ 827095 h 3340100"/>
              <a:gd name="T60" fmla="*/ 240715 w 3340100"/>
              <a:gd name="T61" fmla="*/ 764455 h 3340100"/>
              <a:gd name="T62" fmla="*/ 195487 w 3340100"/>
              <a:gd name="T63" fmla="*/ 733980 h 3340100"/>
              <a:gd name="T64" fmla="*/ 126362 w 3340100"/>
              <a:gd name="T65" fmla="*/ 734844 h 3340100"/>
              <a:gd name="T66" fmla="*/ 127401 w 3340100"/>
              <a:gd name="T67" fmla="*/ 665276 h 3340100"/>
              <a:gd name="T68" fmla="*/ 97722 w 3340100"/>
              <a:gd name="T69" fmla="*/ 620863 h 3340100"/>
              <a:gd name="T70" fmla="*/ 33904 w 3340100"/>
              <a:gd name="T71" fmla="*/ 598017 h 3340100"/>
              <a:gd name="T72" fmla="*/ 60960 w 3340100"/>
              <a:gd name="T73" fmla="*/ 530716 h 3340100"/>
              <a:gd name="T74" fmla="*/ 50844 w 3340100"/>
              <a:gd name="T75" fmla="*/ 479367 h 3340100"/>
              <a:gd name="T76" fmla="*/ 0 w 3340100"/>
              <a:gd name="T77" fmla="*/ 430462 h 3340100"/>
              <a:gd name="T78" fmla="*/ 51254 w 3340100"/>
              <a:gd name="T79" fmla="*/ 381330 h 3340100"/>
              <a:gd name="T80" fmla="*/ 61438 w 3340100"/>
              <a:gd name="T81" fmla="*/ 330806 h 3340100"/>
              <a:gd name="T82" fmla="*/ 33904 w 3340100"/>
              <a:gd name="T83" fmla="*/ 262906 h 3340100"/>
              <a:gd name="T84" fmla="*/ 99327 w 3340100"/>
              <a:gd name="T85" fmla="*/ 239878 h 3340100"/>
              <a:gd name="T86" fmla="*/ 127912 w 3340100"/>
              <a:gd name="T87" fmla="*/ 197420 h 3340100"/>
              <a:gd name="T88" fmla="*/ 126362 w 3340100"/>
              <a:gd name="T89" fmla="*/ 126080 h 3340100"/>
              <a:gd name="T90" fmla="*/ 197863 w 3340100"/>
              <a:gd name="T91" fmla="*/ 127626 h 3340100"/>
              <a:gd name="T92" fmla="*/ 240416 w 3340100"/>
              <a:gd name="T93" fmla="*/ 99104 h 3340100"/>
              <a:gd name="T94" fmla="*/ 263496 w 3340100"/>
              <a:gd name="T95" fmla="*/ 33828 h 3340100"/>
              <a:gd name="T96" fmla="*/ 331547 w 3340100"/>
              <a:gd name="T97" fmla="*/ 61301 h 3340100"/>
              <a:gd name="T98" fmla="*/ 382185 w 3340100"/>
              <a:gd name="T99" fmla="*/ 51139 h 3340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0100"/>
              <a:gd name="T151" fmla="*/ 0 h 3340100"/>
              <a:gd name="T152" fmla="*/ 3340100 w 3340100"/>
              <a:gd name="T153" fmla="*/ 3340100 h 3340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 name="PA_文本框 23">
            <a:extLst>
              <a:ext uri="{FF2B5EF4-FFF2-40B4-BE49-F238E27FC236}">
                <a16:creationId xmlns:a16="http://schemas.microsoft.com/office/drawing/2014/main" id="{164A3052-A9B5-4A39-9B25-40B7C0A30F19}"/>
              </a:ext>
            </a:extLst>
          </p:cNvPr>
          <p:cNvSpPr>
            <a:spLocks noChangeArrowheads="1"/>
          </p:cNvSpPr>
          <p:nvPr>
            <p:custDataLst>
              <p:tags r:id="rId12"/>
            </p:custDataLst>
          </p:nvPr>
        </p:nvSpPr>
        <p:spPr bwMode="auto">
          <a:xfrm>
            <a:off x="8274943" y="4223905"/>
            <a:ext cx="377191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1" dirty="0">
                <a:solidFill>
                  <a:srgbClr val="F67280"/>
                </a:solidFill>
                <a:latin typeface="黑体" panose="02010609060101010101" pitchFamily="49" charset="-122"/>
                <a:ea typeface="黑体" panose="02010609060101010101" pitchFamily="49" charset="-122"/>
              </a:rPr>
              <a:t>价格不菲</a:t>
            </a:r>
            <a:endParaRPr lang="en-US" altLang="zh-CN" sz="1400" dirty="0">
              <a:solidFill>
                <a:srgbClr val="333333"/>
              </a:solidFill>
              <a:latin typeface="-apple-system"/>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800" dirty="0">
                <a:solidFill>
                  <a:srgbClr val="000000"/>
                </a:solidFill>
                <a:latin typeface="黑体" panose="02010609060101010101" pitchFamily="49" charset="-122"/>
                <a:ea typeface="黑体" panose="02010609060101010101" pitchFamily="49" charset="-122"/>
              </a:rPr>
              <a:t>79</a:t>
            </a:r>
            <a:r>
              <a:rPr lang="zh-CN" altLang="en-US" sz="1800" dirty="0">
                <a:solidFill>
                  <a:srgbClr val="000000"/>
                </a:solidFill>
                <a:latin typeface="黑体" panose="02010609060101010101" pitchFamily="49" charset="-122"/>
                <a:ea typeface="黑体" panose="02010609060101010101" pitchFamily="49" charset="-122"/>
              </a:rPr>
              <a:t>美元的价格并不适合喜欢的朋友尝鲜；而对于国内公司而言，在产品设计领域的理念和意识，远达不到花钱去买一个细分的专业软件的程度。</a:t>
            </a:r>
            <a:endParaRPr kumimoji="0" lang="zh-CN" altLang="en-US" sz="180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36" name="PA_文本框 22">
            <a:extLst>
              <a:ext uri="{FF2B5EF4-FFF2-40B4-BE49-F238E27FC236}">
                <a16:creationId xmlns:a16="http://schemas.microsoft.com/office/drawing/2014/main" id="{5028A2A0-5EFA-4A1C-B67B-6BF0CCF6092A}"/>
              </a:ext>
            </a:extLst>
          </p:cNvPr>
          <p:cNvSpPr>
            <a:spLocks noChangeArrowheads="1"/>
          </p:cNvSpPr>
          <p:nvPr>
            <p:custDataLst>
              <p:tags r:id="rId13"/>
            </p:custDataLst>
          </p:nvPr>
        </p:nvSpPr>
        <p:spPr bwMode="auto">
          <a:xfrm>
            <a:off x="8083545" y="1760997"/>
            <a:ext cx="3963317"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1" dirty="0">
                <a:solidFill>
                  <a:srgbClr val="6C5B7B"/>
                </a:solidFill>
                <a:latin typeface="黑体" panose="02010609060101010101" pitchFamily="49" charset="-122"/>
                <a:ea typeface="黑体" panose="02010609060101010101" pitchFamily="49" charset="-122"/>
              </a:rPr>
              <a:t>应用范围</a:t>
            </a:r>
            <a:endParaRPr lang="en-US" altLang="zh-CN" b="1" dirty="0">
              <a:solidFill>
                <a:srgbClr val="6C5B7B"/>
              </a:solidFill>
              <a:latin typeface="黑体" panose="02010609060101010101" pitchFamily="49" charset="-122"/>
              <a:ea typeface="黑体" panose="02010609060101010101" pitchFamily="49" charset="-122"/>
            </a:endParaRP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800" dirty="0">
                <a:solidFill>
                  <a:srgbClr val="000000"/>
                </a:solidFill>
                <a:latin typeface="黑体" panose="02010609060101010101" pitchFamily="49" charset="-122"/>
                <a:ea typeface="黑体" panose="02010609060101010101" pitchFamily="49" charset="-122"/>
              </a:rPr>
              <a:t>就像之前提到的，</a:t>
            </a:r>
            <a:r>
              <a:rPr lang="en-US" altLang="zh-CN" sz="1800" dirty="0">
                <a:solidFill>
                  <a:srgbClr val="000000"/>
                </a:solidFill>
                <a:latin typeface="黑体" panose="02010609060101010101" pitchFamily="49" charset="-122"/>
                <a:ea typeface="黑体" panose="02010609060101010101" pitchFamily="49" charset="-122"/>
              </a:rPr>
              <a:t>Balsamiq Mockups</a:t>
            </a:r>
            <a:r>
              <a:rPr lang="zh-CN" altLang="en-US" sz="1800" dirty="0">
                <a:solidFill>
                  <a:srgbClr val="000000"/>
                </a:solidFill>
                <a:latin typeface="黑体" panose="02010609060101010101" pitchFamily="49" charset="-122"/>
                <a:ea typeface="黑体" panose="02010609060101010101" pitchFamily="49" charset="-122"/>
              </a:rPr>
              <a:t>最好用于商用</a:t>
            </a:r>
            <a:r>
              <a:rPr lang="en-US" altLang="zh-CN" sz="1800" dirty="0">
                <a:solidFill>
                  <a:srgbClr val="000000"/>
                </a:solidFill>
                <a:latin typeface="黑体" panose="02010609060101010101" pitchFamily="49" charset="-122"/>
                <a:ea typeface="黑体" panose="02010609060101010101" pitchFamily="49" charset="-122"/>
              </a:rPr>
              <a:t>web</a:t>
            </a:r>
            <a:r>
              <a:rPr lang="zh-CN" altLang="en-US" sz="1800" dirty="0">
                <a:solidFill>
                  <a:srgbClr val="000000"/>
                </a:solidFill>
                <a:latin typeface="黑体" panose="02010609060101010101" pitchFamily="49" charset="-122"/>
                <a:ea typeface="黑体" panose="02010609060101010101" pitchFamily="49" charset="-122"/>
              </a:rPr>
              <a:t>产品设计中的低保真线框图或者草图设计，相对于纸和笔，它不够灵活；相对于</a:t>
            </a:r>
            <a:r>
              <a:rPr lang="en-US" altLang="zh-CN" sz="1800" dirty="0">
                <a:solidFill>
                  <a:srgbClr val="000000"/>
                </a:solidFill>
                <a:latin typeface="黑体" panose="02010609060101010101" pitchFamily="49" charset="-122"/>
                <a:ea typeface="黑体" panose="02010609060101010101" pitchFamily="49" charset="-122"/>
              </a:rPr>
              <a:t>Axure</a:t>
            </a:r>
            <a:r>
              <a:rPr lang="zh-CN" altLang="en-US" sz="1800" dirty="0">
                <a:solidFill>
                  <a:srgbClr val="000000"/>
                </a:solidFill>
                <a:latin typeface="黑体" panose="02010609060101010101" pitchFamily="49" charset="-122"/>
                <a:ea typeface="黑体" panose="02010609060101010101" pitchFamily="49" charset="-122"/>
              </a:rPr>
              <a:t>，它不够精确；</a:t>
            </a: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lang="en-US" altLang="zh-CN" b="1" dirty="0">
              <a:solidFill>
                <a:srgbClr val="6C5B7B"/>
              </a:solidFill>
              <a:latin typeface="黑体" panose="02010609060101010101" pitchFamily="49" charset="-122"/>
              <a:ea typeface="黑体" panose="02010609060101010101" pitchFamily="49" charset="-122"/>
            </a:endParaRPr>
          </a:p>
        </p:txBody>
      </p:sp>
      <p:pic>
        <p:nvPicPr>
          <p:cNvPr id="1026" name="Picture 2">
            <a:extLst>
              <a:ext uri="{FF2B5EF4-FFF2-40B4-BE49-F238E27FC236}">
                <a16:creationId xmlns:a16="http://schemas.microsoft.com/office/drawing/2014/main" id="{CB8070C6-5C35-406A-BFCC-F6F6A8B10F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5138" y="2852208"/>
            <a:ext cx="5584156" cy="2964679"/>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4C199AA8-1495-4B59-8EC3-8160548BB617}"/>
              </a:ext>
            </a:extLst>
          </p:cNvPr>
          <p:cNvPicPr>
            <a:picLocks noChangeAspect="1"/>
          </p:cNvPicPr>
          <p:nvPr/>
        </p:nvPicPr>
        <p:blipFill>
          <a:blip r:embed="rId17"/>
          <a:stretch>
            <a:fillRect/>
          </a:stretch>
        </p:blipFill>
        <p:spPr>
          <a:xfrm>
            <a:off x="10912093" y="909048"/>
            <a:ext cx="990665" cy="993167"/>
          </a:xfrm>
          <a:prstGeom prst="rect">
            <a:avLst/>
          </a:prstGeom>
        </p:spPr>
      </p:pic>
    </p:spTree>
    <p:extLst>
      <p:ext uri="{BB962C8B-B14F-4D97-AF65-F5344CB8AC3E}">
        <p14:creationId xmlns:p14="http://schemas.microsoft.com/office/powerpoint/2010/main" val="28949968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 name="PA_文本框 21"/>
          <p:cNvSpPr>
            <a:spLocks noChangeArrowheads="1"/>
          </p:cNvSpPr>
          <p:nvPr>
            <p:custDataLst>
              <p:tags r:id="rId5"/>
            </p:custDataLst>
          </p:nvPr>
        </p:nvSpPr>
        <p:spPr bwMode="auto">
          <a:xfrm>
            <a:off x="1514475" y="2052709"/>
            <a:ext cx="1011999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None/>
            </a:pPr>
            <a:r>
              <a:rPr lang="en-US" altLang="zh-CN" sz="2400" b="1" dirty="0">
                <a:solidFill>
                  <a:srgbClr val="6C5B7B"/>
                </a:solidFill>
                <a:latin typeface="黑体" panose="02010609060101010101" pitchFamily="49" charset="-122"/>
                <a:ea typeface="黑体" panose="02010609060101010101" pitchFamily="49" charset="-122"/>
                <a:sym typeface="宋体" panose="02010600030101010101" pitchFamily="2" charset="-122"/>
              </a:rPr>
              <a:t>Axure RP</a:t>
            </a:r>
            <a:r>
              <a:rPr lang="zh-CN" altLang="en-US" sz="2400" b="1" dirty="0">
                <a:solidFill>
                  <a:srgbClr val="6C5B7B"/>
                </a:solidFill>
                <a:latin typeface="黑体" panose="02010609060101010101" pitchFamily="49" charset="-122"/>
                <a:ea typeface="黑体" panose="02010609060101010101" pitchFamily="49" charset="-122"/>
                <a:sym typeface="宋体" panose="02010600030101010101" pitchFamily="2" charset="-122"/>
              </a:rPr>
              <a:t>是一款专业的快速原型设计工具</a:t>
            </a:r>
            <a:endParaRPr lang="en-US" altLang="zh-CN" sz="2400" b="1" dirty="0">
              <a:solidFill>
                <a:srgbClr val="6C5B7B"/>
              </a:solidFill>
              <a:latin typeface="黑体" panose="02010609060101010101" pitchFamily="49" charset="-122"/>
              <a:ea typeface="黑体" panose="02010609060101010101" pitchFamily="49" charset="-122"/>
              <a:sym typeface="宋体" panose="02010600030101010101" pitchFamily="2" charset="-122"/>
            </a:endParaRPr>
          </a:p>
          <a:p>
            <a:pPr>
              <a:buNone/>
            </a:pP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Axure</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（发音：</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Ack-sure</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），代表美国</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Axure</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公司；</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RP</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则是</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Rapid Prototyping</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（快速原型）的缩写。</a:t>
            </a:r>
          </a:p>
          <a:p>
            <a:pPr lvl="0">
              <a:buNone/>
            </a:pP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Axure RP</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是美国</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Axure Software Solution</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公司旗舰产品，是一个专业的快速原型设计工具，让负责定义需求和规格、设计功能和界面的专家能够快速创建应用软件或</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Web</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网站的线框图、流程图、原型和规格说明文档。作为专业的原型设计工具，它能快速、高效的创建原型，同时支持多人协作设计和版本控制管理。</a:t>
            </a:r>
            <a:endPar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buNone/>
            </a:pPr>
            <a:br>
              <a:rPr lang="zh-CN" altLang="en-US" sz="1800" dirty="0"/>
            </a:br>
            <a:endParaRPr kumimoji="0" lang="zh-CN" sz="1800" i="0" u="none" strike="noStrike" cap="none" spc="0" normalizeH="0" baseline="0" dirty="0">
              <a:solidFill>
                <a:schemeClr val="tx1"/>
              </a:solidFill>
              <a:latin typeface="黑体" panose="02010609060101010101" pitchFamily="49" charset="-122"/>
              <a:ea typeface="黑体" panose="02010609060101010101" pitchFamily="49" charset="-122"/>
            </a:endParaRPr>
          </a:p>
        </p:txBody>
      </p:sp>
      <p:grpSp>
        <p:nvGrpSpPr>
          <p:cNvPr id="10" name="组合 9"/>
          <p:cNvGrpSpPr/>
          <p:nvPr/>
        </p:nvGrpSpPr>
        <p:grpSpPr>
          <a:xfrm>
            <a:off x="646113" y="2911737"/>
            <a:ext cx="692150" cy="692150"/>
            <a:chOff x="1252" y="3233"/>
            <a:chExt cx="1090" cy="1090"/>
          </a:xfrm>
        </p:grpSpPr>
        <p:sp>
          <p:nvSpPr>
            <p:cNvPr id="11" name="PA_椭圆 13"/>
            <p:cNvSpPr>
              <a:spLocks noChangeArrowheads="1"/>
            </p:cNvSpPr>
            <p:nvPr>
              <p:custDataLst>
                <p:tags r:id="rId9"/>
              </p:custDataLst>
            </p:nvPr>
          </p:nvSpPr>
          <p:spPr bwMode="auto">
            <a:xfrm>
              <a:off x="1252" y="3233"/>
              <a:ext cx="1090" cy="109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5073" name="PA_图片 31"/>
            <p:cNvPicPr>
              <a:picLocks noChangeAspect="1" noChangeArrowheads="1"/>
            </p:cNvPicPr>
            <p:nvPr>
              <p:custDataLst>
                <p:tags r:id="rId10"/>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427" y="3508"/>
              <a:ext cx="738"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PA_任意多边形 34"/>
          <p:cNvSpPr/>
          <p:nvPr>
            <p:custDataLst>
              <p:tags r:id="rId6"/>
            </p:custDataLst>
          </p:nvPr>
        </p:nvSpPr>
        <p:spPr bwMode="auto">
          <a:xfrm flipH="1">
            <a:off x="0" y="1041113"/>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PA_文本框 44"/>
          <p:cNvSpPr>
            <a:spLocks noChangeArrowheads="1"/>
          </p:cNvSpPr>
          <p:nvPr>
            <p:custDataLst>
              <p:tags r:id="rId7"/>
            </p:custDataLst>
          </p:nvPr>
        </p:nvSpPr>
        <p:spPr bwMode="auto">
          <a:xfrm flipH="1">
            <a:off x="269262" y="1158035"/>
            <a:ext cx="403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2400" dirty="0">
                <a:solidFill>
                  <a:srgbClr val="FFFFFF"/>
                </a:solidFill>
                <a:latin typeface="黑体" panose="02010609060101010101" pitchFamily="49" charset="-122"/>
                <a:ea typeface="黑体" panose="02010609060101010101" pitchFamily="49" charset="-122"/>
                <a:sym typeface="Arial" panose="020B0604020202020204" pitchFamily="34" charset="0"/>
              </a:rPr>
              <a:t>Axure RP</a:t>
            </a: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 的介绍</a:t>
            </a:r>
          </a:p>
        </p:txBody>
      </p:sp>
      <p:sp>
        <p:nvSpPr>
          <p:cNvPr id="14" name="PA_矩形 9"/>
          <p:cNvSpPr>
            <a:spLocks noChangeArrowheads="1"/>
          </p:cNvSpPr>
          <p:nvPr>
            <p:custDataLst>
              <p:tags r:id="rId8"/>
            </p:custDataLst>
          </p:nvPr>
        </p:nvSpPr>
        <p:spPr bwMode="auto">
          <a:xfrm>
            <a:off x="2286962" y="5969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pic>
        <p:nvPicPr>
          <p:cNvPr id="9" name="图片 8">
            <a:extLst>
              <a:ext uri="{FF2B5EF4-FFF2-40B4-BE49-F238E27FC236}">
                <a16:creationId xmlns:a16="http://schemas.microsoft.com/office/drawing/2014/main" id="{82505DA8-E22E-4656-BBB3-18398F39C39E}"/>
              </a:ext>
            </a:extLst>
          </p:cNvPr>
          <p:cNvPicPr>
            <a:picLocks noChangeAspect="1"/>
          </p:cNvPicPr>
          <p:nvPr/>
        </p:nvPicPr>
        <p:blipFill>
          <a:blip r:embed="rId14"/>
          <a:stretch>
            <a:fillRect/>
          </a:stretch>
        </p:blipFill>
        <p:spPr>
          <a:xfrm>
            <a:off x="10624457" y="765379"/>
            <a:ext cx="1089067" cy="1106151"/>
          </a:xfrm>
          <a:prstGeom prst="rect">
            <a:avLst/>
          </a:prstGeom>
        </p:spPr>
      </p:pic>
      <p:pic>
        <p:nvPicPr>
          <p:cNvPr id="16" name="图片 15">
            <a:extLst>
              <a:ext uri="{FF2B5EF4-FFF2-40B4-BE49-F238E27FC236}">
                <a16:creationId xmlns:a16="http://schemas.microsoft.com/office/drawing/2014/main" id="{B7006F02-592F-4D4E-B210-06B04D71840B}"/>
              </a:ext>
            </a:extLst>
          </p:cNvPr>
          <p:cNvPicPr>
            <a:picLocks noChangeAspect="1"/>
          </p:cNvPicPr>
          <p:nvPr/>
        </p:nvPicPr>
        <p:blipFill>
          <a:blip r:embed="rId15"/>
          <a:stretch>
            <a:fillRect/>
          </a:stretch>
        </p:blipFill>
        <p:spPr>
          <a:xfrm>
            <a:off x="3209924" y="3961967"/>
            <a:ext cx="5448301" cy="2888734"/>
          </a:xfrm>
          <a:prstGeom prst="rect">
            <a:avLst/>
          </a:prstGeom>
        </p:spPr>
      </p:pic>
    </p:spTree>
    <p:extLst>
      <p:ext uri="{BB962C8B-B14F-4D97-AF65-F5344CB8AC3E}">
        <p14:creationId xmlns:p14="http://schemas.microsoft.com/office/powerpoint/2010/main" val="16092167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7"/>
          <a:srcRect/>
          <a:stretch>
            <a:fillRect/>
          </a:stretch>
        </a:blipFill>
        <a:effectLst/>
      </p:bgPr>
    </p:bg>
    <p:spTree>
      <p:nvGrpSpPr>
        <p:cNvPr id="1" name=""/>
        <p:cNvGrpSpPr/>
        <p:nvPr/>
      </p:nvGrpSpPr>
      <p:grpSpPr>
        <a:xfrm>
          <a:off x="0" y="0"/>
          <a:ext cx="0" cy="0"/>
          <a:chOff x="0" y="0"/>
          <a:chExt cx="0" cy="0"/>
        </a:xfrm>
      </p:grpSpPr>
      <p:sp>
        <p:nvSpPr>
          <p:cNvPr id="33794"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9" name="PA_任意多边形 33"/>
          <p:cNvSpPr/>
          <p:nvPr>
            <p:custDataLst>
              <p:tags r:id="rId5"/>
            </p:custDataLst>
          </p:nvPr>
        </p:nvSpPr>
        <p:spPr bwMode="auto">
          <a:xfrm flipH="1">
            <a:off x="3826965" y="2663145"/>
            <a:ext cx="7386970" cy="925512"/>
          </a:xfrm>
          <a:custGeom>
            <a:avLst/>
            <a:gdLst>
              <a:gd name="T0" fmla="*/ 462991 w 4736306"/>
              <a:gd name="T1" fmla="*/ 0 h 925514"/>
              <a:gd name="T2" fmla="*/ 520167 w 4736306"/>
              <a:gd name="T3" fmla="*/ 5761 h 925514"/>
              <a:gd name="T4" fmla="*/ 520167 w 4736306"/>
              <a:gd name="T5" fmla="*/ 0 h 925514"/>
              <a:gd name="T6" fmla="*/ 4738688 w 4736306"/>
              <a:gd name="T7" fmla="*/ 0 h 925514"/>
              <a:gd name="T8" fmla="*/ 4738688 w 4736306"/>
              <a:gd name="T9" fmla="*/ 925508 h 925514"/>
              <a:gd name="T10" fmla="*/ 520167 w 4736306"/>
              <a:gd name="T11" fmla="*/ 925508 h 925514"/>
              <a:gd name="T12" fmla="*/ 520167 w 4736306"/>
              <a:gd name="T13" fmla="*/ 919747 h 925514"/>
              <a:gd name="T14" fmla="*/ 462991 w 4736306"/>
              <a:gd name="T15" fmla="*/ 925508 h 925514"/>
              <a:gd name="T16" fmla="*/ 0 w 4736306"/>
              <a:gd name="T17" fmla="*/ 462754 h 925514"/>
              <a:gd name="T18" fmla="*/ 462991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0" name="PA_任意多边形 34"/>
          <p:cNvSpPr/>
          <p:nvPr>
            <p:custDataLst>
              <p:tags r:id="rId6"/>
            </p:custDataLst>
          </p:nvPr>
        </p:nvSpPr>
        <p:spPr bwMode="auto">
          <a:xfrm flipH="1">
            <a:off x="3295152" y="3588657"/>
            <a:ext cx="6845299" cy="925513"/>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1" name="PA_任意多边形 35"/>
          <p:cNvSpPr/>
          <p:nvPr>
            <p:custDataLst>
              <p:tags r:id="rId7"/>
            </p:custDataLst>
          </p:nvPr>
        </p:nvSpPr>
        <p:spPr bwMode="auto">
          <a:xfrm flipH="1">
            <a:off x="2761753" y="4501470"/>
            <a:ext cx="6342220" cy="925512"/>
          </a:xfrm>
          <a:custGeom>
            <a:avLst/>
            <a:gdLst>
              <a:gd name="T0" fmla="*/ 462991 w 4736306"/>
              <a:gd name="T1" fmla="*/ 0 h 925514"/>
              <a:gd name="T2" fmla="*/ 520167 w 4736306"/>
              <a:gd name="T3" fmla="*/ 5761 h 925514"/>
              <a:gd name="T4" fmla="*/ 520167 w 4736306"/>
              <a:gd name="T5" fmla="*/ 0 h 925514"/>
              <a:gd name="T6" fmla="*/ 4738688 w 4736306"/>
              <a:gd name="T7" fmla="*/ 0 h 925514"/>
              <a:gd name="T8" fmla="*/ 4738688 w 4736306"/>
              <a:gd name="T9" fmla="*/ 925508 h 925514"/>
              <a:gd name="T10" fmla="*/ 520167 w 4736306"/>
              <a:gd name="T11" fmla="*/ 925508 h 925514"/>
              <a:gd name="T12" fmla="*/ 520167 w 4736306"/>
              <a:gd name="T13" fmla="*/ 919747 h 925514"/>
              <a:gd name="T14" fmla="*/ 462991 w 4736306"/>
              <a:gd name="T15" fmla="*/ 925508 h 925514"/>
              <a:gd name="T16" fmla="*/ 0 w 4736306"/>
              <a:gd name="T17" fmla="*/ 462754 h 925514"/>
              <a:gd name="T18" fmla="*/ 462991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2" name="PA_任意多边形 36"/>
          <p:cNvSpPr/>
          <p:nvPr>
            <p:custDataLst>
              <p:tags r:id="rId8"/>
            </p:custDataLst>
          </p:nvPr>
        </p:nvSpPr>
        <p:spPr bwMode="auto">
          <a:xfrm flipH="1">
            <a:off x="2229939" y="5414282"/>
            <a:ext cx="5747251" cy="925513"/>
          </a:xfrm>
          <a:custGeom>
            <a:avLst/>
            <a:gdLst>
              <a:gd name="T0" fmla="*/ 462526 w 4736306"/>
              <a:gd name="T1" fmla="*/ 0 h 925514"/>
              <a:gd name="T2" fmla="*/ 519645 w 4736306"/>
              <a:gd name="T3" fmla="*/ 5761 h 925514"/>
              <a:gd name="T4" fmla="*/ 519645 w 4736306"/>
              <a:gd name="T5" fmla="*/ 0 h 925514"/>
              <a:gd name="T6" fmla="*/ 4733927 w 4736306"/>
              <a:gd name="T7" fmla="*/ 0 h 925514"/>
              <a:gd name="T8" fmla="*/ 4733927 w 4736306"/>
              <a:gd name="T9" fmla="*/ 925511 h 925514"/>
              <a:gd name="T10" fmla="*/ 519645 w 4736306"/>
              <a:gd name="T11" fmla="*/ 925511 h 925514"/>
              <a:gd name="T12" fmla="*/ 519645 w 4736306"/>
              <a:gd name="T13" fmla="*/ 919750 h 925514"/>
              <a:gd name="T14" fmla="*/ 462526 w 4736306"/>
              <a:gd name="T15" fmla="*/ 925511 h 925514"/>
              <a:gd name="T16" fmla="*/ 0 w 4736306"/>
              <a:gd name="T17" fmla="*/ 462757 h 925514"/>
              <a:gd name="T18" fmla="*/ 462526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3" name="PA_任意多边形 39"/>
          <p:cNvSpPr/>
          <p:nvPr>
            <p:custDataLst>
              <p:tags r:id="rId9"/>
            </p:custDataLst>
          </p:nvPr>
        </p:nvSpPr>
        <p:spPr bwMode="auto">
          <a:xfrm flipH="1">
            <a:off x="4265" y="2663145"/>
            <a:ext cx="2135188" cy="925512"/>
          </a:xfrm>
          <a:custGeom>
            <a:avLst/>
            <a:gdLst>
              <a:gd name="T0" fmla="*/ 0 w 3720214"/>
              <a:gd name="T1" fmla="*/ 0 h 925514"/>
              <a:gd name="T2" fmla="*/ 703352 w 3720214"/>
              <a:gd name="T3" fmla="*/ 0 h 925514"/>
              <a:gd name="T4" fmla="*/ 703352 w 3720214"/>
              <a:gd name="T5" fmla="*/ 925508 h 925514"/>
              <a:gd name="T6" fmla="*/ 0 w 3720214"/>
              <a:gd name="T7" fmla="*/ 925508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4" name="PA_任意多边形 40"/>
          <p:cNvSpPr/>
          <p:nvPr>
            <p:custDataLst>
              <p:tags r:id="rId10"/>
            </p:custDataLst>
          </p:nvPr>
        </p:nvSpPr>
        <p:spPr bwMode="auto">
          <a:xfrm flipH="1">
            <a:off x="4265" y="3579132"/>
            <a:ext cx="1638300" cy="925513"/>
          </a:xfrm>
          <a:custGeom>
            <a:avLst/>
            <a:gdLst>
              <a:gd name="T0" fmla="*/ 0 w 3720214"/>
              <a:gd name="T1" fmla="*/ 0 h 925514"/>
              <a:gd name="T2" fmla="*/ 317720 w 3720214"/>
              <a:gd name="T3" fmla="*/ 0 h 925514"/>
              <a:gd name="T4" fmla="*/ 317720 w 3720214"/>
              <a:gd name="T5" fmla="*/ 925511 h 925514"/>
              <a:gd name="T6" fmla="*/ 0 w 3720214"/>
              <a:gd name="T7" fmla="*/ 925511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5" name="PA_任意多边形 41"/>
          <p:cNvSpPr/>
          <p:nvPr>
            <p:custDataLst>
              <p:tags r:id="rId11"/>
            </p:custDataLst>
          </p:nvPr>
        </p:nvSpPr>
        <p:spPr bwMode="auto">
          <a:xfrm flipH="1">
            <a:off x="4265" y="4493532"/>
            <a:ext cx="1104900" cy="927100"/>
          </a:xfrm>
          <a:custGeom>
            <a:avLst/>
            <a:gdLst>
              <a:gd name="T0" fmla="*/ 0 w 3720214"/>
              <a:gd name="T1" fmla="*/ 0 h 925514"/>
              <a:gd name="T2" fmla="*/ 97461 w 3720214"/>
              <a:gd name="T3" fmla="*/ 0 h 925514"/>
              <a:gd name="T4" fmla="*/ 97461 w 3720214"/>
              <a:gd name="T5" fmla="*/ 930280 h 925514"/>
              <a:gd name="T6" fmla="*/ 0 w 3720214"/>
              <a:gd name="T7" fmla="*/ 930280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6" name="PA_任意多边形 42"/>
          <p:cNvSpPr/>
          <p:nvPr>
            <p:custDataLst>
              <p:tags r:id="rId12"/>
            </p:custDataLst>
          </p:nvPr>
        </p:nvSpPr>
        <p:spPr bwMode="auto">
          <a:xfrm flipH="1">
            <a:off x="4265" y="5420632"/>
            <a:ext cx="673100" cy="925513"/>
          </a:xfrm>
          <a:custGeom>
            <a:avLst/>
            <a:gdLst>
              <a:gd name="T0" fmla="*/ 0 w 3720214"/>
              <a:gd name="T1" fmla="*/ 0 h 925514"/>
              <a:gd name="T2" fmla="*/ 22034 w 3720214"/>
              <a:gd name="T3" fmla="*/ 0 h 925514"/>
              <a:gd name="T4" fmla="*/ 22034 w 3720214"/>
              <a:gd name="T5" fmla="*/ 925511 h 925514"/>
              <a:gd name="T6" fmla="*/ 0 w 3720214"/>
              <a:gd name="T7" fmla="*/ 925511 h 925514"/>
              <a:gd name="T8" fmla="*/ 0 60000 65536"/>
              <a:gd name="T9" fmla="*/ 0 60000 65536"/>
              <a:gd name="T10" fmla="*/ 0 60000 65536"/>
              <a:gd name="T11" fmla="*/ 0 60000 65536"/>
              <a:gd name="T12" fmla="*/ 0 w 3720214"/>
              <a:gd name="T13" fmla="*/ 0 h 925514"/>
              <a:gd name="T14" fmla="*/ 3720214 w 3720214"/>
              <a:gd name="T15" fmla="*/ 925514 h 925514"/>
            </a:gdLst>
            <a:ahLst/>
            <a:cxnLst>
              <a:cxn ang="T8">
                <a:pos x="T0" y="T1"/>
              </a:cxn>
              <a:cxn ang="T9">
                <a:pos x="T2" y="T3"/>
              </a:cxn>
              <a:cxn ang="T10">
                <a:pos x="T4" y="T5"/>
              </a:cxn>
              <a:cxn ang="T11">
                <a:pos x="T6" y="T7"/>
              </a:cxn>
            </a:cxnLst>
            <a:rect l="T12" t="T13" r="T14" b="T15"/>
            <a:pathLst>
              <a:path w="3720214" h="925514">
                <a:moveTo>
                  <a:pt x="0" y="0"/>
                </a:moveTo>
                <a:lnTo>
                  <a:pt x="3720214" y="0"/>
                </a:lnTo>
                <a:lnTo>
                  <a:pt x="3720214" y="925514"/>
                </a:lnTo>
                <a:lnTo>
                  <a:pt x="0" y="925514"/>
                </a:lnTo>
                <a:lnTo>
                  <a:pt x="0" y="0"/>
                </a:lnTo>
                <a:close/>
              </a:path>
            </a:pathLst>
          </a:cu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807" name="PA_文本框 43"/>
          <p:cNvSpPr>
            <a:spLocks noChangeArrowheads="1"/>
          </p:cNvSpPr>
          <p:nvPr>
            <p:custDataLst>
              <p:tags r:id="rId13"/>
            </p:custDataLst>
          </p:nvPr>
        </p:nvSpPr>
        <p:spPr bwMode="auto">
          <a:xfrm flipH="1">
            <a:off x="3947260" y="2850540"/>
            <a:ext cx="7007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dirty="0">
                <a:solidFill>
                  <a:srgbClr val="FFFFFF"/>
                </a:solidFill>
                <a:latin typeface="黑体" panose="02010609060101010101" pitchFamily="49" charset="-122"/>
                <a:ea typeface="黑体" panose="02010609060101010101" pitchFamily="49" charset="-122"/>
              </a:rPr>
              <a:t>拥有多种元素样式，可增加独立元素交互性</a:t>
            </a:r>
            <a:endParaRPr kumimoji="0" lang="en-US" altLang="zh-CN" sz="40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3808" name="PA_文本框 44"/>
          <p:cNvSpPr>
            <a:spLocks noChangeArrowheads="1"/>
          </p:cNvSpPr>
          <p:nvPr>
            <p:custDataLst>
              <p:tags r:id="rId14"/>
            </p:custDataLst>
          </p:nvPr>
        </p:nvSpPr>
        <p:spPr bwMode="auto">
          <a:xfrm flipH="1">
            <a:off x="3391990" y="3763722"/>
            <a:ext cx="6647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dirty="0">
                <a:solidFill>
                  <a:srgbClr val="FFFFFF"/>
                </a:solidFill>
                <a:latin typeface="黑体" panose="02010609060101010101" pitchFamily="49" charset="-122"/>
                <a:ea typeface="黑体" panose="02010609060101010101" pitchFamily="49" charset="-122"/>
              </a:rPr>
              <a:t>内置的插件库可以定制特殊的动作和行为</a:t>
            </a:r>
            <a:endParaRPr kumimoji="0" lang="en-US" altLang="zh-CN" sz="40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3809" name="PA_文本框 45"/>
          <p:cNvSpPr>
            <a:spLocks noChangeArrowheads="1"/>
          </p:cNvSpPr>
          <p:nvPr>
            <p:custDataLst>
              <p:tags r:id="rId15"/>
            </p:custDataLst>
          </p:nvPr>
        </p:nvSpPr>
        <p:spPr bwMode="auto">
          <a:xfrm flipH="1">
            <a:off x="2980589" y="4658632"/>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FFFFFF"/>
                </a:solidFill>
                <a:latin typeface="黑体" panose="02010609060101010101" pitchFamily="49" charset="-122"/>
                <a:ea typeface="黑体" panose="02010609060101010101" pitchFamily="49" charset="-122"/>
              </a:rPr>
              <a:t>擅长原型设计的复杂交互行为</a:t>
            </a:r>
            <a:endParaRPr kumimoji="0" lang="zh-CN" altLang="en-US" sz="40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33810" name="PA_文本框 46"/>
          <p:cNvSpPr>
            <a:spLocks noChangeArrowheads="1"/>
          </p:cNvSpPr>
          <p:nvPr>
            <p:custDataLst>
              <p:tags r:id="rId16"/>
            </p:custDataLst>
          </p:nvPr>
        </p:nvSpPr>
        <p:spPr bwMode="auto">
          <a:xfrm flipH="1">
            <a:off x="2404438" y="5591615"/>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FFFFFF"/>
                </a:solidFill>
                <a:latin typeface="黑体" panose="02010609060101010101" pitchFamily="49" charset="-122"/>
                <a:ea typeface="黑体" panose="02010609060101010101" pitchFamily="49" charset="-122"/>
              </a:rPr>
              <a:t>拥有良好的培训和文档支持</a:t>
            </a:r>
            <a:endParaRPr kumimoji="0" lang="en-US" altLang="zh-CN" sz="40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3811" name="PA_文本框 47"/>
          <p:cNvSpPr>
            <a:spLocks noChangeArrowheads="1"/>
          </p:cNvSpPr>
          <p:nvPr>
            <p:custDataLst>
              <p:tags r:id="rId17"/>
            </p:custDataLst>
          </p:nvPr>
        </p:nvSpPr>
        <p:spPr bwMode="auto">
          <a:xfrm>
            <a:off x="2576015" y="2742520"/>
            <a:ext cx="815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01</a:t>
            </a:r>
            <a:endParaRPr kumimoji="0" lang="zh-CN" altLang="en-US"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3812" name="PA_文本框 48"/>
          <p:cNvSpPr>
            <a:spLocks noChangeArrowheads="1"/>
          </p:cNvSpPr>
          <p:nvPr>
            <p:custDataLst>
              <p:tags r:id="rId18"/>
            </p:custDataLst>
          </p:nvPr>
        </p:nvSpPr>
        <p:spPr bwMode="auto">
          <a:xfrm>
            <a:off x="2060078" y="3737882"/>
            <a:ext cx="815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rgbClr val="F6728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02</a:t>
            </a:r>
            <a:endParaRPr kumimoji="0" lang="zh-CN" altLang="en-US" sz="4000" b="1" i="0" u="none" strike="noStrike" kern="1200" cap="none" spc="0" normalizeH="0" baseline="0" noProof="0">
              <a:ln>
                <a:noFill/>
              </a:ln>
              <a:solidFill>
                <a:srgbClr val="F6728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3813" name="PA_文本框 49"/>
          <p:cNvSpPr>
            <a:spLocks noChangeArrowheads="1"/>
          </p:cNvSpPr>
          <p:nvPr>
            <p:custDataLst>
              <p:tags r:id="rId19"/>
            </p:custDataLst>
          </p:nvPr>
        </p:nvSpPr>
        <p:spPr bwMode="auto">
          <a:xfrm>
            <a:off x="1528265" y="4593545"/>
            <a:ext cx="815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rgbClr val="C06C84"/>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03</a:t>
            </a:r>
            <a:endParaRPr kumimoji="0" lang="zh-CN" altLang="en-US" sz="4000" b="1" i="0" u="none" strike="noStrike" kern="1200" cap="none" spc="0" normalizeH="0" baseline="0" noProof="0">
              <a:ln>
                <a:noFill/>
              </a:ln>
              <a:solidFill>
                <a:srgbClr val="C06C84"/>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3814" name="PA_文本框 50"/>
          <p:cNvSpPr>
            <a:spLocks noChangeArrowheads="1"/>
          </p:cNvSpPr>
          <p:nvPr>
            <p:custDataLst>
              <p:tags r:id="rId20"/>
            </p:custDataLst>
          </p:nvPr>
        </p:nvSpPr>
        <p:spPr bwMode="auto">
          <a:xfrm>
            <a:off x="1045665" y="5568270"/>
            <a:ext cx="815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a:ln>
                  <a:noFill/>
                </a:ln>
                <a:solidFill>
                  <a:srgbClr val="6C5B7B"/>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04</a:t>
            </a:r>
            <a:endParaRPr kumimoji="0" lang="zh-CN" altLang="en-US" sz="4000" b="1" i="0" u="none" strike="noStrike" kern="1200" cap="none" spc="0" normalizeH="0" baseline="0" noProof="0">
              <a:ln>
                <a:noFill/>
              </a:ln>
              <a:solidFill>
                <a:srgbClr val="6C5B7B"/>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33815" name="PA_图片 52"/>
          <p:cNvPicPr>
            <a:picLocks noChangeAspect="1" noChangeArrowheads="1"/>
          </p:cNvPicPr>
          <p:nvPr>
            <p:custDataLst>
              <p:tags r:id="rId21"/>
            </p:custDataLst>
          </p:nvPr>
        </p:nvPicPr>
        <p:blipFill>
          <a:blip r:embed="rId38" cstate="print">
            <a:extLst>
              <a:ext uri="{28A0092B-C50C-407E-A947-70E740481C1C}">
                <a14:useLocalDpi xmlns:a14="http://schemas.microsoft.com/office/drawing/2010/main" val="0"/>
              </a:ext>
            </a:extLst>
          </a:blip>
          <a:srcRect/>
          <a:stretch>
            <a:fillRect/>
          </a:stretch>
        </p:blipFill>
        <p:spPr bwMode="auto">
          <a:xfrm>
            <a:off x="764678" y="2840945"/>
            <a:ext cx="5508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6" name="PA_图片 53"/>
          <p:cNvPicPr>
            <a:picLocks noChangeAspect="1" noChangeArrowheads="1"/>
          </p:cNvPicPr>
          <p:nvPr>
            <p:custDataLst>
              <p:tags r:id="rId22"/>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05928" y="3756932"/>
            <a:ext cx="433387"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7" name="PA_图片 54"/>
          <p:cNvPicPr>
            <a:picLocks noChangeAspect="1" noChangeArrowheads="1"/>
          </p:cNvPicPr>
          <p:nvPr>
            <p:custDataLst>
              <p:tags r:id="rId23"/>
            </p:custDataLst>
          </p:nvPr>
        </p:nvPicPr>
        <p:blipFill>
          <a:blip r:embed="rId40" cstate="print">
            <a:extLst>
              <a:ext uri="{28A0092B-C50C-407E-A947-70E740481C1C}">
                <a14:useLocalDpi xmlns:a14="http://schemas.microsoft.com/office/drawing/2010/main" val="0"/>
              </a:ext>
            </a:extLst>
          </a:blip>
          <a:srcRect/>
          <a:stretch>
            <a:fillRect/>
          </a:stretch>
        </p:blipFill>
        <p:spPr bwMode="auto">
          <a:xfrm>
            <a:off x="274140" y="4687207"/>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8" name="PA_图片 55"/>
          <p:cNvPicPr>
            <a:picLocks noChangeAspect="1" noChangeArrowheads="1"/>
          </p:cNvPicPr>
          <p:nvPr>
            <p:custDataLst>
              <p:tags r:id="rId24"/>
            </p:custDataLst>
          </p:nvPr>
        </p:nvPicPr>
        <p:blipFill>
          <a:blip r:embed="rId41" cstate="print">
            <a:extLst>
              <a:ext uri="{28A0092B-C50C-407E-A947-70E740481C1C}">
                <a14:useLocalDpi xmlns:a14="http://schemas.microsoft.com/office/drawing/2010/main" val="0"/>
              </a:ext>
            </a:extLst>
          </a:blip>
          <a:srcRect/>
          <a:stretch>
            <a:fillRect/>
          </a:stretch>
        </p:blipFill>
        <p:spPr bwMode="auto">
          <a:xfrm>
            <a:off x="109040" y="5655582"/>
            <a:ext cx="45878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组合 27"/>
          <p:cNvGrpSpPr/>
          <p:nvPr/>
        </p:nvGrpSpPr>
        <p:grpSpPr>
          <a:xfrm>
            <a:off x="341112" y="1114195"/>
            <a:ext cx="10752470" cy="584201"/>
            <a:chOff x="560491" y="964724"/>
            <a:chExt cx="10575889" cy="584201"/>
          </a:xfrm>
        </p:grpSpPr>
        <p:grpSp>
          <p:nvGrpSpPr>
            <p:cNvPr id="29" name="组合 28"/>
            <p:cNvGrpSpPr/>
            <p:nvPr/>
          </p:nvGrpSpPr>
          <p:grpSpPr>
            <a:xfrm>
              <a:off x="560491" y="964724"/>
              <a:ext cx="568409" cy="584201"/>
              <a:chOff x="345991" y="637886"/>
              <a:chExt cx="1136817" cy="1152646"/>
            </a:xfrm>
          </p:grpSpPr>
          <p:sp>
            <p:nvSpPr>
              <p:cNvPr id="31" name="PA_任意多边形 47"/>
              <p:cNvSpPr/>
              <p:nvPr>
                <p:custDataLst>
                  <p:tags r:id="rId26"/>
                </p:custDataLst>
              </p:nvPr>
            </p:nvSpPr>
            <p:spPr bwMode="auto">
              <a:xfrm rot="21480000" flipH="1">
                <a:off x="672194" y="940837"/>
                <a:ext cx="469138" cy="269039"/>
              </a:xfrm>
              <a:custGeom>
                <a:avLst/>
                <a:gdLst>
                  <a:gd name="T0" fmla="*/ 0 w 2262142"/>
                  <a:gd name="T1" fmla="*/ 0 h 1396256"/>
                  <a:gd name="T2" fmla="*/ 44430 w 2262142"/>
                  <a:gd name="T3" fmla="*/ 746974 h 1396256"/>
                  <a:gd name="T4" fmla="*/ 1344225 w 2262142"/>
                  <a:gd name="T5" fmla="*/ 746974 h 1396256"/>
                  <a:gd name="T6" fmla="*/ 0 60000 65536"/>
                  <a:gd name="T7" fmla="*/ 0 60000 65536"/>
                  <a:gd name="T8" fmla="*/ 0 60000 65536"/>
                  <a:gd name="T9" fmla="*/ 0 w 2262142"/>
                  <a:gd name="T10" fmla="*/ 0 h 1396256"/>
                  <a:gd name="T11" fmla="*/ 2262142 w 2262142"/>
                  <a:gd name="T12" fmla="*/ 1396256 h 1396256"/>
                </a:gdLst>
                <a:ahLst/>
                <a:cxnLst>
                  <a:cxn ang="T6">
                    <a:pos x="T0" y="T1"/>
                  </a:cxn>
                  <a:cxn ang="T7">
                    <a:pos x="T2" y="T3"/>
                  </a:cxn>
                  <a:cxn ang="T8">
                    <a:pos x="T4" y="T5"/>
                  </a:cxn>
                </a:cxnLst>
                <a:rect l="T9" t="T10" r="T11" b="T12"/>
                <a:pathLst>
                  <a:path w="2262142" h="1396256">
                    <a:moveTo>
                      <a:pt x="0" y="0"/>
                    </a:moveTo>
                    <a:lnTo>
                      <a:pt x="74770" y="1396256"/>
                    </a:lnTo>
                    <a:lnTo>
                      <a:pt x="2262142" y="1396256"/>
                    </a:lnTo>
                    <a:lnTo>
                      <a:pt x="0" y="0"/>
                    </a:lnTo>
                    <a:close/>
                  </a:path>
                </a:pathLst>
              </a:custGeom>
              <a:solidFill>
                <a:srgbClr val="F34B5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PA_任意多边形 51"/>
              <p:cNvSpPr/>
              <p:nvPr>
                <p:custDataLst>
                  <p:tags r:id="rId27"/>
                </p:custDataLst>
              </p:nvPr>
            </p:nvSpPr>
            <p:spPr bwMode="auto">
              <a:xfrm>
                <a:off x="1130367" y="934808"/>
                <a:ext cx="352441" cy="269039"/>
              </a:xfrm>
              <a:custGeom>
                <a:avLst/>
                <a:gdLst>
                  <a:gd name="T0" fmla="*/ 0 w 1699399"/>
                  <a:gd name="T1" fmla="*/ 0 h 1344593"/>
                  <a:gd name="T2" fmla="*/ 876722 w 1699399"/>
                  <a:gd name="T3" fmla="*/ 0 h 1344593"/>
                  <a:gd name="T4" fmla="*/ 1009899 w 1699399"/>
                  <a:gd name="T5" fmla="*/ 134249 h 1344593"/>
                  <a:gd name="T6" fmla="*/ 1009899 w 1699399"/>
                  <a:gd name="T7" fmla="*/ 671230 h 1344593"/>
                  <a:gd name="T8" fmla="*/ 876722 w 1699399"/>
                  <a:gd name="T9" fmla="*/ 805479 h 1344593"/>
                  <a:gd name="T10" fmla="*/ 0 w 1699399"/>
                  <a:gd name="T11" fmla="*/ 805479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PA_任意多边形 63"/>
              <p:cNvSpPr/>
              <p:nvPr>
                <p:custDataLst>
                  <p:tags r:id="rId28"/>
                </p:custDataLst>
              </p:nvPr>
            </p:nvSpPr>
            <p:spPr bwMode="auto">
              <a:xfrm rot="120000" flipH="1" flipV="1">
                <a:off x="672194" y="1223441"/>
                <a:ext cx="469138" cy="267908"/>
              </a:xfrm>
              <a:custGeom>
                <a:avLst/>
                <a:gdLst>
                  <a:gd name="T0" fmla="*/ 1901553 w 1901961"/>
                  <a:gd name="T1" fmla="*/ 1129087 h 1128526"/>
                  <a:gd name="T2" fmla="*/ 62563 w 1901961"/>
                  <a:gd name="T3" fmla="*/ 1129087 h 1128526"/>
                  <a:gd name="T4" fmla="*/ 0 w 1901961"/>
                  <a:gd name="T5" fmla="*/ 290 h 1128526"/>
                  <a:gd name="T6" fmla="*/ 8286 w 1901961"/>
                  <a:gd name="T7" fmla="*/ 0 h 1128526"/>
                  <a:gd name="T8" fmla="*/ 0 60000 65536"/>
                  <a:gd name="T9" fmla="*/ 0 60000 65536"/>
                  <a:gd name="T10" fmla="*/ 0 60000 65536"/>
                  <a:gd name="T11" fmla="*/ 0 60000 65536"/>
                  <a:gd name="T12" fmla="*/ 0 w 1901961"/>
                  <a:gd name="T13" fmla="*/ 0 h 1128526"/>
                  <a:gd name="T14" fmla="*/ 1901961 w 1901961"/>
                  <a:gd name="T15" fmla="*/ 1128526 h 1128526"/>
                </a:gdLst>
                <a:ahLst/>
                <a:cxnLst>
                  <a:cxn ang="T8">
                    <a:pos x="T0" y="T1"/>
                  </a:cxn>
                  <a:cxn ang="T9">
                    <a:pos x="T2" y="T3"/>
                  </a:cxn>
                  <a:cxn ang="T10">
                    <a:pos x="T4" y="T5"/>
                  </a:cxn>
                  <a:cxn ang="T11">
                    <a:pos x="T6" y="T7"/>
                  </a:cxn>
                </a:cxnLst>
                <a:rect l="T12" t="T13" r="T14" b="T15"/>
                <a:pathLst>
                  <a:path w="1901961" h="1128526">
                    <a:moveTo>
                      <a:pt x="1901961" y="1128526"/>
                    </a:moveTo>
                    <a:lnTo>
                      <a:pt x="62575" y="1128526"/>
                    </a:lnTo>
                    <a:lnTo>
                      <a:pt x="0" y="290"/>
                    </a:lnTo>
                    <a:lnTo>
                      <a:pt x="8289" y="0"/>
                    </a:lnTo>
                    <a:lnTo>
                      <a:pt x="1901961" y="1128526"/>
                    </a:lnTo>
                    <a:close/>
                  </a:path>
                </a:pathLst>
              </a:custGeom>
              <a:solidFill>
                <a:srgbClr val="B24C6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 name="PA_任意多边形 53"/>
              <p:cNvSpPr/>
              <p:nvPr>
                <p:custDataLst>
                  <p:tags r:id="rId29"/>
                </p:custDataLst>
              </p:nvPr>
            </p:nvSpPr>
            <p:spPr bwMode="auto">
              <a:xfrm flipV="1">
                <a:off x="1126060" y="1229469"/>
                <a:ext cx="352441" cy="266024"/>
              </a:xfrm>
              <a:custGeom>
                <a:avLst/>
                <a:gdLst>
                  <a:gd name="T0" fmla="*/ 0 w 1699399"/>
                  <a:gd name="T1" fmla="*/ 0 h 1344593"/>
                  <a:gd name="T2" fmla="*/ 876722 w 1699399"/>
                  <a:gd name="T3" fmla="*/ 0 h 1344593"/>
                  <a:gd name="T4" fmla="*/ 1009899 w 1699399"/>
                  <a:gd name="T5" fmla="*/ 129787 h 1344593"/>
                  <a:gd name="T6" fmla="*/ 1009899 w 1699399"/>
                  <a:gd name="T7" fmla="*/ 648919 h 1344593"/>
                  <a:gd name="T8" fmla="*/ 876722 w 1699399"/>
                  <a:gd name="T9" fmla="*/ 778706 h 1344593"/>
                  <a:gd name="T10" fmla="*/ 0 w 1699399"/>
                  <a:gd name="T11" fmla="*/ 778706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 name="PA_任意多边形 55"/>
              <p:cNvSpPr/>
              <p:nvPr>
                <p:custDataLst>
                  <p:tags r:id="rId30"/>
                </p:custDataLst>
              </p:nvPr>
            </p:nvSpPr>
            <p:spPr bwMode="auto">
              <a:xfrm rot="13105210" flipV="1">
                <a:off x="541400" y="1388481"/>
                <a:ext cx="740126" cy="208750"/>
              </a:xfrm>
              <a:custGeom>
                <a:avLst/>
                <a:gdLst>
                  <a:gd name="T0" fmla="*/ 0 w 3567861"/>
                  <a:gd name="T1" fmla="*/ 621946 h 1045825"/>
                  <a:gd name="T2" fmla="*/ 493315 w 3567861"/>
                  <a:gd name="T3" fmla="*/ 0 h 1045825"/>
                  <a:gd name="T4" fmla="*/ 2121830 w 3567861"/>
                  <a:gd name="T5" fmla="*/ 69376 h 1045825"/>
                  <a:gd name="T6" fmla="*/ 0 w 3567861"/>
                  <a:gd name="T7" fmla="*/ 621946 h 1045825"/>
                  <a:gd name="T8" fmla="*/ 0 60000 65536"/>
                  <a:gd name="T9" fmla="*/ 0 60000 65536"/>
                  <a:gd name="T10" fmla="*/ 0 60000 65536"/>
                  <a:gd name="T11" fmla="*/ 0 60000 65536"/>
                  <a:gd name="T12" fmla="*/ 0 w 3567861"/>
                  <a:gd name="T13" fmla="*/ 0 h 1045825"/>
                  <a:gd name="T14" fmla="*/ 3567861 w 3567861"/>
                  <a:gd name="T15" fmla="*/ 1045825 h 1045825"/>
                </a:gdLst>
                <a:ahLst/>
                <a:cxnLst>
                  <a:cxn ang="T8">
                    <a:pos x="T0" y="T1"/>
                  </a:cxn>
                  <a:cxn ang="T9">
                    <a:pos x="T2" y="T3"/>
                  </a:cxn>
                  <a:cxn ang="T10">
                    <a:pos x="T4" y="T5"/>
                  </a:cxn>
                  <a:cxn ang="T11">
                    <a:pos x="T6" y="T7"/>
                  </a:cxn>
                </a:cxnLst>
                <a:rect l="T12" t="T13" r="T14" b="T15"/>
                <a:pathLst>
                  <a:path w="3567861" h="1045825">
                    <a:moveTo>
                      <a:pt x="0" y="1045825"/>
                    </a:moveTo>
                    <a:lnTo>
                      <a:pt x="829510" y="0"/>
                    </a:lnTo>
                    <a:lnTo>
                      <a:pt x="3567861" y="116658"/>
                    </a:lnTo>
                    <a:cubicBezTo>
                      <a:pt x="2354936" y="465266"/>
                      <a:pt x="1212925" y="697217"/>
                      <a:pt x="0" y="1045825"/>
                    </a:cubicBezTo>
                    <a:close/>
                  </a:path>
                </a:pathLst>
              </a:custGeom>
              <a:solidFill>
                <a:srgbClr val="594B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 name="PA_任意多边形 56"/>
              <p:cNvSpPr/>
              <p:nvPr>
                <p:custDataLst>
                  <p:tags r:id="rId31"/>
                </p:custDataLst>
              </p:nvPr>
            </p:nvSpPr>
            <p:spPr bwMode="auto">
              <a:xfrm flipV="1">
                <a:off x="1126060" y="1525638"/>
                <a:ext cx="352441" cy="264894"/>
              </a:xfrm>
              <a:custGeom>
                <a:avLst/>
                <a:gdLst>
                  <a:gd name="T0" fmla="*/ 0 w 1699399"/>
                  <a:gd name="T1" fmla="*/ 0 h 1344593"/>
                  <a:gd name="T2" fmla="*/ 876722 w 1699399"/>
                  <a:gd name="T3" fmla="*/ 0 h 1344593"/>
                  <a:gd name="T4" fmla="*/ 1009899 w 1699399"/>
                  <a:gd name="T5" fmla="*/ 128140 h 1344593"/>
                  <a:gd name="T6" fmla="*/ 1009899 w 1699399"/>
                  <a:gd name="T7" fmla="*/ 640682 h 1344593"/>
                  <a:gd name="T8" fmla="*/ 876722 w 1699399"/>
                  <a:gd name="T9" fmla="*/ 768822 h 1344593"/>
                  <a:gd name="T10" fmla="*/ 0 w 1699399"/>
                  <a:gd name="T11" fmla="*/ 768822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 name="PA_任意多边形 58"/>
              <p:cNvSpPr/>
              <p:nvPr>
                <p:custDataLst>
                  <p:tags r:id="rId32"/>
                </p:custDataLst>
              </p:nvPr>
            </p:nvSpPr>
            <p:spPr bwMode="auto">
              <a:xfrm rot="8494790">
                <a:off x="541400" y="833071"/>
                <a:ext cx="740126" cy="208750"/>
              </a:xfrm>
              <a:custGeom>
                <a:avLst/>
                <a:gdLst>
                  <a:gd name="T0" fmla="*/ 0 w 3567861"/>
                  <a:gd name="T1" fmla="*/ 621946 h 1045825"/>
                  <a:gd name="T2" fmla="*/ 493315 w 3567861"/>
                  <a:gd name="T3" fmla="*/ 0 h 1045825"/>
                  <a:gd name="T4" fmla="*/ 2121830 w 3567861"/>
                  <a:gd name="T5" fmla="*/ 69376 h 1045825"/>
                  <a:gd name="T6" fmla="*/ 0 w 3567861"/>
                  <a:gd name="T7" fmla="*/ 621946 h 1045825"/>
                  <a:gd name="T8" fmla="*/ 0 60000 65536"/>
                  <a:gd name="T9" fmla="*/ 0 60000 65536"/>
                  <a:gd name="T10" fmla="*/ 0 60000 65536"/>
                  <a:gd name="T11" fmla="*/ 0 60000 65536"/>
                  <a:gd name="T12" fmla="*/ 0 w 3567861"/>
                  <a:gd name="T13" fmla="*/ 0 h 1045825"/>
                  <a:gd name="T14" fmla="*/ 3567861 w 3567861"/>
                  <a:gd name="T15" fmla="*/ 1045825 h 1045825"/>
                </a:gdLst>
                <a:ahLst/>
                <a:cxnLst>
                  <a:cxn ang="T8">
                    <a:pos x="T0" y="T1"/>
                  </a:cxn>
                  <a:cxn ang="T9">
                    <a:pos x="T2" y="T3"/>
                  </a:cxn>
                  <a:cxn ang="T10">
                    <a:pos x="T4" y="T5"/>
                  </a:cxn>
                  <a:cxn ang="T11">
                    <a:pos x="T6" y="T7"/>
                  </a:cxn>
                </a:cxnLst>
                <a:rect l="T12" t="T13" r="T14" b="T15"/>
                <a:pathLst>
                  <a:path w="3567861" h="1045825">
                    <a:moveTo>
                      <a:pt x="0" y="1045825"/>
                    </a:moveTo>
                    <a:lnTo>
                      <a:pt x="829510" y="0"/>
                    </a:lnTo>
                    <a:lnTo>
                      <a:pt x="3567861" y="116658"/>
                    </a:lnTo>
                    <a:cubicBezTo>
                      <a:pt x="2354936" y="465266"/>
                      <a:pt x="1212925" y="697217"/>
                      <a:pt x="0" y="1045825"/>
                    </a:cubicBezTo>
                    <a:close/>
                  </a:path>
                </a:pathLst>
              </a:custGeom>
              <a:solidFill>
                <a:srgbClr val="F5885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任意多边形 59"/>
              <p:cNvSpPr/>
              <p:nvPr>
                <p:custDataLst>
                  <p:tags r:id="rId33"/>
                </p:custDataLst>
              </p:nvPr>
            </p:nvSpPr>
            <p:spPr bwMode="auto">
              <a:xfrm>
                <a:off x="1130367" y="637886"/>
                <a:ext cx="352441" cy="265271"/>
              </a:xfrm>
              <a:custGeom>
                <a:avLst/>
                <a:gdLst>
                  <a:gd name="T0" fmla="*/ 0 w 1699399"/>
                  <a:gd name="T1" fmla="*/ 0 h 1344593"/>
                  <a:gd name="T2" fmla="*/ 876722 w 1699399"/>
                  <a:gd name="T3" fmla="*/ 0 h 1344593"/>
                  <a:gd name="T4" fmla="*/ 1009899 w 1699399"/>
                  <a:gd name="T5" fmla="*/ 128687 h 1344593"/>
                  <a:gd name="T6" fmla="*/ 1009899 w 1699399"/>
                  <a:gd name="T7" fmla="*/ 643420 h 1344593"/>
                  <a:gd name="T8" fmla="*/ 876722 w 1699399"/>
                  <a:gd name="T9" fmla="*/ 772107 h 1344593"/>
                  <a:gd name="T10" fmla="*/ 0 w 1699399"/>
                  <a:gd name="T11" fmla="*/ 772107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9" name="PA_组合 27"/>
              <p:cNvGrpSpPr/>
              <p:nvPr>
                <p:custDataLst>
                  <p:tags r:id="rId34"/>
                </p:custDataLst>
              </p:nvPr>
            </p:nvGrpSpPr>
            <p:grpSpPr bwMode="auto">
              <a:xfrm>
                <a:off x="345991" y="1081008"/>
                <a:ext cx="337560" cy="326313"/>
                <a:chOff x="0" y="0"/>
                <a:chExt cx="1375837" cy="1380067"/>
              </a:xfrm>
            </p:grpSpPr>
            <p:grpSp>
              <p:nvGrpSpPr>
                <p:cNvPr id="40" name="组合 25"/>
                <p:cNvGrpSpPr/>
                <p:nvPr/>
              </p:nvGrpSpPr>
              <p:grpSpPr bwMode="auto">
                <a:xfrm>
                  <a:off x="0" y="0"/>
                  <a:ext cx="1375837" cy="1380067"/>
                  <a:chOff x="0" y="0"/>
                  <a:chExt cx="1375837" cy="1380067"/>
                </a:xfrm>
              </p:grpSpPr>
              <p:sp>
                <p:nvSpPr>
                  <p:cNvPr id="42" name="矩形 11"/>
                  <p:cNvSpPr>
                    <a:spLocks noChangeArrowheads="1"/>
                  </p:cNvSpPr>
                  <p:nvPr/>
                </p:nvSpPr>
                <p:spPr bwMode="auto">
                  <a:xfrm>
                    <a:off x="0" y="254000"/>
                    <a:ext cx="795866" cy="626533"/>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3" name="矩形 12"/>
                  <p:cNvSpPr>
                    <a:spLocks noChangeArrowheads="1"/>
                  </p:cNvSpPr>
                  <p:nvPr/>
                </p:nvSpPr>
                <p:spPr bwMode="auto">
                  <a:xfrm>
                    <a:off x="0" y="0"/>
                    <a:ext cx="559857" cy="254000"/>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4" name="矩形 13"/>
                  <p:cNvSpPr>
                    <a:spLocks noChangeArrowheads="1"/>
                  </p:cNvSpPr>
                  <p:nvPr/>
                </p:nvSpPr>
                <p:spPr bwMode="auto">
                  <a:xfrm>
                    <a:off x="829733" y="287867"/>
                    <a:ext cx="295406" cy="567266"/>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任意多边形 18"/>
                  <p:cNvSpPr/>
                  <p:nvPr/>
                </p:nvSpPr>
                <p:spPr bwMode="auto">
                  <a:xfrm>
                    <a:off x="1156761" y="143317"/>
                    <a:ext cx="219076" cy="839485"/>
                  </a:xfrm>
                  <a:custGeom>
                    <a:avLst/>
                    <a:gdLst>
                      <a:gd name="T0" fmla="*/ 226157 w 215619"/>
                      <a:gd name="T1" fmla="*/ 0 h 839485"/>
                      <a:gd name="T2" fmla="*/ 226157 w 215619"/>
                      <a:gd name="T3" fmla="*/ 839485 h 839485"/>
                      <a:gd name="T4" fmla="*/ 0 w 215619"/>
                      <a:gd name="T5" fmla="*/ 691923 h 839485"/>
                      <a:gd name="T6" fmla="*/ 0 w 215619"/>
                      <a:gd name="T7" fmla="*/ 147562 h 839485"/>
                      <a:gd name="T8" fmla="*/ 0 60000 65536"/>
                      <a:gd name="T9" fmla="*/ 0 60000 65536"/>
                      <a:gd name="T10" fmla="*/ 0 60000 65536"/>
                      <a:gd name="T11" fmla="*/ 0 60000 65536"/>
                      <a:gd name="T12" fmla="*/ 0 w 215619"/>
                      <a:gd name="T13" fmla="*/ 0 h 839485"/>
                      <a:gd name="T14" fmla="*/ 215619 w 215619"/>
                      <a:gd name="T15" fmla="*/ 839485 h 839485"/>
                    </a:gdLst>
                    <a:ahLst/>
                    <a:cxnLst>
                      <a:cxn ang="T8">
                        <a:pos x="T0" y="T1"/>
                      </a:cxn>
                      <a:cxn ang="T9">
                        <a:pos x="T2" y="T3"/>
                      </a:cxn>
                      <a:cxn ang="T10">
                        <a:pos x="T4" y="T5"/>
                      </a:cxn>
                      <a:cxn ang="T11">
                        <a:pos x="T6" y="T7"/>
                      </a:cxn>
                    </a:cxnLst>
                    <a:rect l="T12" t="T13" r="T14" b="T15"/>
                    <a:pathLst>
                      <a:path w="215619" h="839485">
                        <a:moveTo>
                          <a:pt x="215619" y="0"/>
                        </a:moveTo>
                        <a:lnTo>
                          <a:pt x="215619" y="839485"/>
                        </a:lnTo>
                        <a:lnTo>
                          <a:pt x="0" y="691923"/>
                        </a:lnTo>
                        <a:lnTo>
                          <a:pt x="0" y="147562"/>
                        </a:lnTo>
                        <a:lnTo>
                          <a:pt x="215619" y="0"/>
                        </a:lnTo>
                        <a:close/>
                      </a:path>
                    </a:pathLst>
                  </a:custGeom>
                  <a:solidFill>
                    <a:srgbClr val="355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6" name="任意多边形 21"/>
                  <p:cNvSpPr/>
                  <p:nvPr/>
                </p:nvSpPr>
                <p:spPr bwMode="auto">
                  <a:xfrm>
                    <a:off x="92709" y="821266"/>
                    <a:ext cx="431799" cy="558801"/>
                  </a:xfrm>
                  <a:custGeom>
                    <a:avLst/>
                    <a:gdLst>
                      <a:gd name="T0" fmla="*/ 62411 w 431799"/>
                      <a:gd name="T1" fmla="*/ 80767 h 558801"/>
                      <a:gd name="T2" fmla="*/ 62411 w 431799"/>
                      <a:gd name="T3" fmla="*/ 478032 h 558801"/>
                      <a:gd name="T4" fmla="*/ 369387 w 431799"/>
                      <a:gd name="T5" fmla="*/ 478032 h 558801"/>
                      <a:gd name="T6" fmla="*/ 369387 w 431799"/>
                      <a:gd name="T7" fmla="*/ 80767 h 558801"/>
                      <a:gd name="T8" fmla="*/ 0 w 431799"/>
                      <a:gd name="T9" fmla="*/ 0 h 558801"/>
                      <a:gd name="T10" fmla="*/ 431799 w 431799"/>
                      <a:gd name="T11" fmla="*/ 0 h 558801"/>
                      <a:gd name="T12" fmla="*/ 431799 w 431799"/>
                      <a:gd name="T13" fmla="*/ 558801 h 558801"/>
                      <a:gd name="T14" fmla="*/ 0 w 431799"/>
                      <a:gd name="T15" fmla="*/ 558801 h 558801"/>
                      <a:gd name="T16" fmla="*/ 0 60000 65536"/>
                      <a:gd name="T17" fmla="*/ 0 60000 65536"/>
                      <a:gd name="T18" fmla="*/ 0 60000 65536"/>
                      <a:gd name="T19" fmla="*/ 0 60000 65536"/>
                      <a:gd name="T20" fmla="*/ 0 60000 65536"/>
                      <a:gd name="T21" fmla="*/ 0 60000 65536"/>
                      <a:gd name="T22" fmla="*/ 0 60000 65536"/>
                      <a:gd name="T23" fmla="*/ 0 60000 65536"/>
                      <a:gd name="T24" fmla="*/ 0 w 431799"/>
                      <a:gd name="T25" fmla="*/ 0 h 558801"/>
                      <a:gd name="T26" fmla="*/ 431799 w 431799"/>
                      <a:gd name="T27" fmla="*/ 558801 h 5588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1799" h="558801">
                        <a:moveTo>
                          <a:pt x="62411" y="80767"/>
                        </a:moveTo>
                        <a:lnTo>
                          <a:pt x="62411" y="478032"/>
                        </a:lnTo>
                        <a:lnTo>
                          <a:pt x="369387" y="478032"/>
                        </a:lnTo>
                        <a:lnTo>
                          <a:pt x="369387" y="80767"/>
                        </a:lnTo>
                        <a:lnTo>
                          <a:pt x="62411" y="80767"/>
                        </a:lnTo>
                        <a:close/>
                        <a:moveTo>
                          <a:pt x="0" y="0"/>
                        </a:moveTo>
                        <a:lnTo>
                          <a:pt x="431799" y="0"/>
                        </a:lnTo>
                        <a:lnTo>
                          <a:pt x="431799" y="558801"/>
                        </a:lnTo>
                        <a:lnTo>
                          <a:pt x="0" y="558801"/>
                        </a:lnTo>
                        <a:lnTo>
                          <a:pt x="0" y="0"/>
                        </a:lnTo>
                        <a:close/>
                      </a:path>
                    </a:pathLst>
                  </a:custGeom>
                  <a:solidFill>
                    <a:srgbClr val="355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 name="椭圆 22"/>
                  <p:cNvSpPr>
                    <a:spLocks noChangeArrowheads="1"/>
                  </p:cNvSpPr>
                  <p:nvPr/>
                </p:nvSpPr>
                <p:spPr bwMode="auto">
                  <a:xfrm>
                    <a:off x="470600" y="1004001"/>
                    <a:ext cx="376066" cy="376066"/>
                  </a:xfrm>
                  <a:prstGeom prst="ellipse">
                    <a:avLst/>
                  </a:prstGeom>
                  <a:solidFill>
                    <a:srgbClr val="355C7D"/>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8" name="矩形 23"/>
                  <p:cNvSpPr>
                    <a:spLocks noChangeArrowheads="1"/>
                  </p:cNvSpPr>
                  <p:nvPr/>
                </p:nvSpPr>
                <p:spPr bwMode="auto">
                  <a:xfrm>
                    <a:off x="476797" y="812801"/>
                    <a:ext cx="167786" cy="567266"/>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41" name="椭圆 26"/>
                <p:cNvSpPr>
                  <a:spLocks noChangeAspect="1" noChangeArrowheads="1"/>
                </p:cNvSpPr>
                <p:nvPr/>
              </p:nvSpPr>
              <p:spPr bwMode="auto">
                <a:xfrm>
                  <a:off x="535892" y="1071836"/>
                  <a:ext cx="252000" cy="25200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sp>
          <p:nvSpPr>
            <p:cNvPr id="30" name="文本框 29"/>
            <p:cNvSpPr txBox="1"/>
            <p:nvPr/>
          </p:nvSpPr>
          <p:spPr>
            <a:xfrm>
              <a:off x="1150142" y="1025705"/>
              <a:ext cx="9986238" cy="523220"/>
            </a:xfrm>
            <a:prstGeom prst="rect">
              <a:avLst/>
            </a:prstGeom>
            <a:noFill/>
          </p:spPr>
          <p:txBody>
            <a:bodyPr wrap="square" rtlCol="0">
              <a:spAutoFit/>
            </a:bodyPr>
            <a:lstStyle/>
            <a:p>
              <a:pPr>
                <a:defRPr/>
              </a:pPr>
              <a:r>
                <a:rPr lang="en-US" altLang="zh-CN" sz="2800" dirty="0">
                  <a:solidFill>
                    <a:srgbClr val="000000"/>
                  </a:solidFill>
                  <a:latin typeface="黑体" panose="02010609060101010101" pitchFamily="49" charset="-122"/>
                  <a:ea typeface="黑体" panose="02010609060101010101" pitchFamily="49" charset="-122"/>
                  <a:sym typeface="Arial" panose="020B0604020202020204" pitchFamily="34" charset="0"/>
                </a:rPr>
                <a:t>Axure RP</a:t>
              </a:r>
              <a:r>
                <a:rPr lang="zh-CN" altLang="en-US" sz="2800" dirty="0">
                  <a:solidFill>
                    <a:srgbClr val="000000"/>
                  </a:solidFill>
                  <a:latin typeface="黑体" panose="02010609060101010101" pitchFamily="49" charset="-122"/>
                  <a:ea typeface="黑体" panose="02010609060101010101" pitchFamily="49" charset="-122"/>
                  <a:sym typeface="Arial" panose="020B0604020202020204" pitchFamily="34" charset="0"/>
                </a:rPr>
                <a:t> 的优点</a:t>
              </a:r>
            </a:p>
          </p:txBody>
        </p:sp>
      </p:grpSp>
      <p:pic>
        <p:nvPicPr>
          <p:cNvPr id="50" name="图片 49">
            <a:extLst>
              <a:ext uri="{FF2B5EF4-FFF2-40B4-BE49-F238E27FC236}">
                <a16:creationId xmlns:a16="http://schemas.microsoft.com/office/drawing/2014/main" id="{32B9BAAD-B0E4-46C2-BB74-85DBB4F19D95}"/>
              </a:ext>
            </a:extLst>
          </p:cNvPr>
          <p:cNvPicPr>
            <a:picLocks noChangeAspect="1"/>
          </p:cNvPicPr>
          <p:nvPr/>
        </p:nvPicPr>
        <p:blipFill>
          <a:blip r:embed="rId42"/>
          <a:stretch>
            <a:fillRect/>
          </a:stretch>
        </p:blipFill>
        <p:spPr>
          <a:xfrm>
            <a:off x="10624457" y="765379"/>
            <a:ext cx="1089067" cy="1106151"/>
          </a:xfrm>
          <a:prstGeom prst="rect">
            <a:avLst/>
          </a:prstGeom>
        </p:spPr>
      </p:pic>
      <p:sp>
        <p:nvSpPr>
          <p:cNvPr id="51" name="PA_矩形 9">
            <a:extLst>
              <a:ext uri="{FF2B5EF4-FFF2-40B4-BE49-F238E27FC236}">
                <a16:creationId xmlns:a16="http://schemas.microsoft.com/office/drawing/2014/main" id="{278108C4-18BC-4275-9C03-2E87A3A5B69D}"/>
              </a:ext>
            </a:extLst>
          </p:cNvPr>
          <p:cNvSpPr>
            <a:spLocks noChangeArrowheads="1"/>
          </p:cNvSpPr>
          <p:nvPr>
            <p:custDataLst>
              <p:tags r:id="rId25"/>
            </p:custDataLst>
          </p:nvPr>
        </p:nvSpPr>
        <p:spPr bwMode="auto">
          <a:xfrm>
            <a:off x="2400173" y="21121"/>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2"/>
          <a:srcRect/>
          <a:stretch>
            <a:fillRect/>
          </a:stretch>
        </a:blipFill>
        <a:effectLst/>
      </p:bgPr>
    </p:bg>
    <p:spTree>
      <p:nvGrpSpPr>
        <p:cNvPr id="1" name=""/>
        <p:cNvGrpSpPr/>
        <p:nvPr/>
      </p:nvGrpSpPr>
      <p:grpSpPr>
        <a:xfrm>
          <a:off x="0" y="0"/>
          <a:ext cx="0" cy="0"/>
          <a:chOff x="0" y="0"/>
          <a:chExt cx="0" cy="0"/>
        </a:xfrm>
      </p:grpSpPr>
      <p:sp>
        <p:nvSpPr>
          <p:cNvPr id="37890" name="PA_矩形 1">
            <a:extLst>
              <a:ext uri="{FF2B5EF4-FFF2-40B4-BE49-F238E27FC236}">
                <a16:creationId xmlns:a16="http://schemas.microsoft.com/office/drawing/2014/main" id="{E07E34B6-DAF1-4B23-A633-B57F37D2255E}"/>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891" name="PA_矩形 2">
            <a:extLst>
              <a:ext uri="{FF2B5EF4-FFF2-40B4-BE49-F238E27FC236}">
                <a16:creationId xmlns:a16="http://schemas.microsoft.com/office/drawing/2014/main" id="{ECDF07C6-46A9-4FD3-983F-21F958A99CC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892" name="PA_矩形 3">
            <a:extLst>
              <a:ext uri="{FF2B5EF4-FFF2-40B4-BE49-F238E27FC236}">
                <a16:creationId xmlns:a16="http://schemas.microsoft.com/office/drawing/2014/main" id="{42B3DFF7-43DA-495F-856E-31C3B196CE02}"/>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893" name="PA_矩形 4">
            <a:extLst>
              <a:ext uri="{FF2B5EF4-FFF2-40B4-BE49-F238E27FC236}">
                <a16:creationId xmlns:a16="http://schemas.microsoft.com/office/drawing/2014/main" id="{65FCC2F7-26C8-47D1-95B5-3133A81F2A1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37895" name="PA_组合 31">
            <a:extLst>
              <a:ext uri="{FF2B5EF4-FFF2-40B4-BE49-F238E27FC236}">
                <a16:creationId xmlns:a16="http://schemas.microsoft.com/office/drawing/2014/main" id="{EF838CDB-EFB5-4C04-AACF-F4B4FFB9038D}"/>
              </a:ext>
            </a:extLst>
          </p:cNvPr>
          <p:cNvGrpSpPr>
            <a:grpSpLocks/>
          </p:cNvGrpSpPr>
          <p:nvPr>
            <p:custDataLst>
              <p:tags r:id="rId5"/>
            </p:custDataLst>
          </p:nvPr>
        </p:nvGrpSpPr>
        <p:grpSpPr bwMode="auto">
          <a:xfrm rot="5400000">
            <a:off x="407988" y="1508125"/>
            <a:ext cx="4622800" cy="4429125"/>
            <a:chOff x="0" y="0"/>
            <a:chExt cx="5970957" cy="5720949"/>
          </a:xfrm>
        </p:grpSpPr>
        <p:sp>
          <p:nvSpPr>
            <p:cNvPr id="37908" name="任意多边形 29">
              <a:extLst>
                <a:ext uri="{FF2B5EF4-FFF2-40B4-BE49-F238E27FC236}">
                  <a16:creationId xmlns:a16="http://schemas.microsoft.com/office/drawing/2014/main" id="{224AF7F6-EF90-4F7B-BF08-9936FADFE5BB}"/>
                </a:ext>
              </a:extLst>
            </p:cNvPr>
            <p:cNvSpPr>
              <a:spLocks/>
            </p:cNvSpPr>
            <p:nvPr/>
          </p:nvSpPr>
          <p:spPr bwMode="auto">
            <a:xfrm rot="-5400000" flipH="1" flipV="1">
              <a:off x="3025214" y="1371938"/>
              <a:ext cx="2969116" cy="2922369"/>
            </a:xfrm>
            <a:custGeom>
              <a:avLst/>
              <a:gdLst>
                <a:gd name="T0" fmla="*/ 1299463 w 2969116"/>
                <a:gd name="T1" fmla="*/ 2197576 h 2922369"/>
                <a:gd name="T2" fmla="*/ 1332628 w 2969116"/>
                <a:gd name="T3" fmla="*/ 2207871 h 2922369"/>
                <a:gd name="T4" fmla="*/ 1315965 w 2969116"/>
                <a:gd name="T5" fmla="*/ 2224739 h 2922369"/>
                <a:gd name="T6" fmla="*/ 0 w 2969116"/>
                <a:gd name="T7" fmla="*/ 1484558 h 2922369"/>
                <a:gd name="T8" fmla="*/ 1484558 w 2969116"/>
                <a:gd name="T9" fmla="*/ 0 h 2922369"/>
                <a:gd name="T10" fmla="*/ 2969116 w 2969116"/>
                <a:gd name="T11" fmla="*/ 1484558 h 2922369"/>
                <a:gd name="T12" fmla="*/ 2426295 w 2969116"/>
                <a:gd name="T13" fmla="*/ 2632241 h 2922369"/>
                <a:gd name="T14" fmla="*/ 2291178 w 2969116"/>
                <a:gd name="T15" fmla="*/ 2729920 h 2922369"/>
                <a:gd name="T16" fmla="*/ 2483627 w 2969116"/>
                <a:gd name="T17" fmla="*/ 2922369 h 2922369"/>
                <a:gd name="T18" fmla="*/ 1563589 w 2969116"/>
                <a:gd name="T19" fmla="*/ 2922369 h 2922369"/>
                <a:gd name="T20" fmla="*/ 1563589 w 2969116"/>
                <a:gd name="T21" fmla="*/ 2002331 h 2922369"/>
                <a:gd name="T22" fmla="*/ 1737709 w 2969116"/>
                <a:gd name="T23" fmla="*/ 2176450 h 2922369"/>
                <a:gd name="T24" fmla="*/ 1772305 w 2969116"/>
                <a:gd name="T25" fmla="*/ 2165711 h 2922369"/>
                <a:gd name="T26" fmla="*/ 2223804 w 2969116"/>
                <a:gd name="T27" fmla="*/ 1484558 h 2922369"/>
                <a:gd name="T28" fmla="*/ 1484558 w 2969116"/>
                <a:gd name="T29" fmla="*/ 745312 h 2922369"/>
                <a:gd name="T30" fmla="*/ 745312 w 2969116"/>
                <a:gd name="T31" fmla="*/ 1484558 h 2922369"/>
                <a:gd name="T32" fmla="*/ 760331 w 2969116"/>
                <a:gd name="T33" fmla="*/ 1633542 h 2922369"/>
                <a:gd name="T34" fmla="*/ 776482 w 2969116"/>
                <a:gd name="T35" fmla="*/ 1685572 h 2922369"/>
                <a:gd name="T36" fmla="*/ 740539 w 2969116"/>
                <a:gd name="T37" fmla="*/ 1663736 h 2922369"/>
                <a:gd name="T38" fmla="*/ 32911 w 2969116"/>
                <a:gd name="T39" fmla="*/ 1484558 h 2922369"/>
                <a:gd name="T40" fmla="*/ 83 w 2969116"/>
                <a:gd name="T41" fmla="*/ 1486216 h 29223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69116"/>
                <a:gd name="T64" fmla="*/ 0 h 2922369"/>
                <a:gd name="T65" fmla="*/ 2969116 w 2969116"/>
                <a:gd name="T66" fmla="*/ 2922369 h 29223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69116" h="2922369">
                  <a:moveTo>
                    <a:pt x="1299463" y="2197576"/>
                  </a:moveTo>
                  <a:lnTo>
                    <a:pt x="1332628" y="2207871"/>
                  </a:lnTo>
                  <a:lnTo>
                    <a:pt x="1315965" y="2224739"/>
                  </a:lnTo>
                  <a:lnTo>
                    <a:pt x="1299463" y="2197576"/>
                  </a:lnTo>
                  <a:close/>
                  <a:moveTo>
                    <a:pt x="0" y="1484558"/>
                  </a:moveTo>
                  <a:cubicBezTo>
                    <a:pt x="0" y="664659"/>
                    <a:pt x="664659" y="0"/>
                    <a:pt x="1484558" y="0"/>
                  </a:cubicBezTo>
                  <a:cubicBezTo>
                    <a:pt x="2304457" y="0"/>
                    <a:pt x="2969116" y="664659"/>
                    <a:pt x="2969116" y="1484558"/>
                  </a:cubicBezTo>
                  <a:cubicBezTo>
                    <a:pt x="2969116" y="1946953"/>
                    <a:pt x="2757717" y="2359972"/>
                    <a:pt x="2426295" y="2632241"/>
                  </a:cubicBezTo>
                  <a:lnTo>
                    <a:pt x="2291178" y="2729920"/>
                  </a:lnTo>
                  <a:lnTo>
                    <a:pt x="2483627" y="2922369"/>
                  </a:lnTo>
                  <a:lnTo>
                    <a:pt x="1563589" y="2922369"/>
                  </a:lnTo>
                  <a:lnTo>
                    <a:pt x="1563589" y="2002331"/>
                  </a:lnTo>
                  <a:lnTo>
                    <a:pt x="1737709" y="2176450"/>
                  </a:lnTo>
                  <a:lnTo>
                    <a:pt x="1772305" y="2165711"/>
                  </a:lnTo>
                  <a:cubicBezTo>
                    <a:pt x="2037632" y="2053487"/>
                    <a:pt x="2223804" y="1790764"/>
                    <a:pt x="2223804" y="1484558"/>
                  </a:cubicBezTo>
                  <a:cubicBezTo>
                    <a:pt x="2223804" y="1076284"/>
                    <a:pt x="1892832" y="745312"/>
                    <a:pt x="1484558" y="745312"/>
                  </a:cubicBezTo>
                  <a:cubicBezTo>
                    <a:pt x="1076284" y="745312"/>
                    <a:pt x="745312" y="1076284"/>
                    <a:pt x="745312" y="1484558"/>
                  </a:cubicBezTo>
                  <a:cubicBezTo>
                    <a:pt x="745312" y="1535593"/>
                    <a:pt x="750483" y="1585419"/>
                    <a:pt x="760331" y="1633542"/>
                  </a:cubicBezTo>
                  <a:lnTo>
                    <a:pt x="776482" y="1685572"/>
                  </a:lnTo>
                  <a:lnTo>
                    <a:pt x="740539" y="1663736"/>
                  </a:lnTo>
                  <a:cubicBezTo>
                    <a:pt x="530187" y="1549466"/>
                    <a:pt x="289129" y="1484558"/>
                    <a:pt x="32911" y="1484558"/>
                  </a:cubicBezTo>
                  <a:lnTo>
                    <a:pt x="83" y="1486216"/>
                  </a:lnTo>
                  <a:lnTo>
                    <a:pt x="0" y="1484558"/>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09" name="任意多边形 27">
              <a:extLst>
                <a:ext uri="{FF2B5EF4-FFF2-40B4-BE49-F238E27FC236}">
                  <a16:creationId xmlns:a16="http://schemas.microsoft.com/office/drawing/2014/main" id="{CDC5366E-3388-47C3-90BB-D19EF9241BF0}"/>
                </a:ext>
              </a:extLst>
            </p:cNvPr>
            <p:cNvSpPr>
              <a:spLocks/>
            </p:cNvSpPr>
            <p:nvPr/>
          </p:nvSpPr>
          <p:spPr bwMode="auto">
            <a:xfrm rot="-5400000">
              <a:off x="-29521" y="1395020"/>
              <a:ext cx="2969116" cy="2910073"/>
            </a:xfrm>
            <a:custGeom>
              <a:avLst/>
              <a:gdLst>
                <a:gd name="T0" fmla="*/ 1332628 w 2969116"/>
                <a:gd name="T1" fmla="*/ 2207871 h 2910073"/>
                <a:gd name="T2" fmla="*/ 1315965 w 2969116"/>
                <a:gd name="T3" fmla="*/ 2224739 h 2910073"/>
                <a:gd name="T4" fmla="*/ 1299463 w 2969116"/>
                <a:gd name="T5" fmla="*/ 2197576 h 2910073"/>
                <a:gd name="T6" fmla="*/ 2969116 w 2969116"/>
                <a:gd name="T7" fmla="*/ 1484558 h 2910073"/>
                <a:gd name="T8" fmla="*/ 2277174 w 2969116"/>
                <a:gd name="T9" fmla="*/ 2740043 h 2910073"/>
                <a:gd name="T10" fmla="*/ 2271609 w 2969116"/>
                <a:gd name="T11" fmla="*/ 2743220 h 2910073"/>
                <a:gd name="T12" fmla="*/ 2438462 w 2969116"/>
                <a:gd name="T13" fmla="*/ 2910073 h 2910073"/>
                <a:gd name="T14" fmla="*/ 1518424 w 2969116"/>
                <a:gd name="T15" fmla="*/ 2910073 h 2910073"/>
                <a:gd name="T16" fmla="*/ 1518424 w 2969116"/>
                <a:gd name="T17" fmla="*/ 1990035 h 2910073"/>
                <a:gd name="T18" fmla="*/ 1712626 w 2969116"/>
                <a:gd name="T19" fmla="*/ 2184237 h 2910073"/>
                <a:gd name="T20" fmla="*/ 1772305 w 2969116"/>
                <a:gd name="T21" fmla="*/ 2165711 h 2910073"/>
                <a:gd name="T22" fmla="*/ 2223804 w 2969116"/>
                <a:gd name="T23" fmla="*/ 1484558 h 2910073"/>
                <a:gd name="T24" fmla="*/ 1484558 w 2969116"/>
                <a:gd name="T25" fmla="*/ 745312 h 2910073"/>
                <a:gd name="T26" fmla="*/ 745312 w 2969116"/>
                <a:gd name="T27" fmla="*/ 1484558 h 2910073"/>
                <a:gd name="T28" fmla="*/ 760331 w 2969116"/>
                <a:gd name="T29" fmla="*/ 1633542 h 2910073"/>
                <a:gd name="T30" fmla="*/ 776482 w 2969116"/>
                <a:gd name="T31" fmla="*/ 1685572 h 2910073"/>
                <a:gd name="T32" fmla="*/ 740539 w 2969116"/>
                <a:gd name="T33" fmla="*/ 1663736 h 2910073"/>
                <a:gd name="T34" fmla="*/ 32911 w 2969116"/>
                <a:gd name="T35" fmla="*/ 1484558 h 2910073"/>
                <a:gd name="T36" fmla="*/ 83 w 2969116"/>
                <a:gd name="T37" fmla="*/ 1486216 h 2910073"/>
                <a:gd name="T38" fmla="*/ 0 w 2969116"/>
                <a:gd name="T39" fmla="*/ 1484558 h 2910073"/>
                <a:gd name="T40" fmla="*/ 1484558 w 2969116"/>
                <a:gd name="T41" fmla="*/ 0 h 2910073"/>
                <a:gd name="T42" fmla="*/ 2969116 w 2969116"/>
                <a:gd name="T43" fmla="*/ 1484558 h 29100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969116"/>
                <a:gd name="T67" fmla="*/ 0 h 2910073"/>
                <a:gd name="T68" fmla="*/ 2969116 w 2969116"/>
                <a:gd name="T69" fmla="*/ 2910073 h 29100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969116" h="2910073">
                  <a:moveTo>
                    <a:pt x="1332628" y="2207871"/>
                  </a:moveTo>
                  <a:lnTo>
                    <a:pt x="1315965" y="2224739"/>
                  </a:lnTo>
                  <a:lnTo>
                    <a:pt x="1299463" y="2197576"/>
                  </a:lnTo>
                  <a:lnTo>
                    <a:pt x="1332628" y="2207871"/>
                  </a:lnTo>
                  <a:close/>
                  <a:moveTo>
                    <a:pt x="2969116" y="1484558"/>
                  </a:moveTo>
                  <a:cubicBezTo>
                    <a:pt x="2969116" y="2013009"/>
                    <a:pt x="2693003" y="2476970"/>
                    <a:pt x="2277174" y="2740043"/>
                  </a:cubicBezTo>
                  <a:lnTo>
                    <a:pt x="2271609" y="2743220"/>
                  </a:lnTo>
                  <a:lnTo>
                    <a:pt x="2438462" y="2910073"/>
                  </a:lnTo>
                  <a:lnTo>
                    <a:pt x="1518424" y="2910073"/>
                  </a:lnTo>
                  <a:lnTo>
                    <a:pt x="1518424" y="1990035"/>
                  </a:lnTo>
                  <a:lnTo>
                    <a:pt x="1712626" y="2184237"/>
                  </a:lnTo>
                  <a:lnTo>
                    <a:pt x="1772305" y="2165711"/>
                  </a:lnTo>
                  <a:cubicBezTo>
                    <a:pt x="2037632" y="2053487"/>
                    <a:pt x="2223804" y="1790764"/>
                    <a:pt x="2223804" y="1484558"/>
                  </a:cubicBezTo>
                  <a:cubicBezTo>
                    <a:pt x="2223804" y="1076284"/>
                    <a:pt x="1892832" y="745312"/>
                    <a:pt x="1484558" y="745312"/>
                  </a:cubicBezTo>
                  <a:cubicBezTo>
                    <a:pt x="1076284" y="745312"/>
                    <a:pt x="745312" y="1076284"/>
                    <a:pt x="745312" y="1484558"/>
                  </a:cubicBezTo>
                  <a:cubicBezTo>
                    <a:pt x="745312" y="1535593"/>
                    <a:pt x="750483" y="1585419"/>
                    <a:pt x="760331" y="1633542"/>
                  </a:cubicBezTo>
                  <a:lnTo>
                    <a:pt x="776482" y="1685572"/>
                  </a:lnTo>
                  <a:lnTo>
                    <a:pt x="740539" y="1663736"/>
                  </a:lnTo>
                  <a:cubicBezTo>
                    <a:pt x="530187" y="1549466"/>
                    <a:pt x="289129" y="1484558"/>
                    <a:pt x="32911" y="1484558"/>
                  </a:cubicBezTo>
                  <a:lnTo>
                    <a:pt x="83" y="1486216"/>
                  </a:lnTo>
                  <a:lnTo>
                    <a:pt x="0" y="1484558"/>
                  </a:lnTo>
                  <a:cubicBezTo>
                    <a:pt x="0" y="664659"/>
                    <a:pt x="664659" y="0"/>
                    <a:pt x="1484558" y="0"/>
                  </a:cubicBezTo>
                  <a:cubicBezTo>
                    <a:pt x="2304457" y="0"/>
                    <a:pt x="2969116" y="664659"/>
                    <a:pt x="2969116" y="1484558"/>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10" name="任意多边形 28">
              <a:extLst>
                <a:ext uri="{FF2B5EF4-FFF2-40B4-BE49-F238E27FC236}">
                  <a16:creationId xmlns:a16="http://schemas.microsoft.com/office/drawing/2014/main" id="{331CAC37-9A4B-4A90-8B7F-C8CBD7DA5F60}"/>
                </a:ext>
              </a:extLst>
            </p:cNvPr>
            <p:cNvSpPr>
              <a:spLocks/>
            </p:cNvSpPr>
            <p:nvPr/>
          </p:nvSpPr>
          <p:spPr bwMode="auto">
            <a:xfrm rot="5400000" flipH="1">
              <a:off x="1636328" y="-81041"/>
              <a:ext cx="2803108" cy="2965187"/>
            </a:xfrm>
            <a:custGeom>
              <a:avLst/>
              <a:gdLst>
                <a:gd name="T0" fmla="*/ 621042 w 2803108"/>
                <a:gd name="T1" fmla="*/ 1721756 h 2965187"/>
                <a:gd name="T2" fmla="*/ 608331 w 2803108"/>
                <a:gd name="T3" fmla="*/ 1689440 h 2965187"/>
                <a:gd name="T4" fmla="*/ 592737 w 2803108"/>
                <a:gd name="T5" fmla="*/ 1707301 h 2965187"/>
                <a:gd name="T6" fmla="*/ 2802546 w 2803108"/>
                <a:gd name="T7" fmla="*/ 1527174 h 2965187"/>
                <a:gd name="T8" fmla="*/ 2799005 w 2803108"/>
                <a:gd name="T9" fmla="*/ 1375234 h 2965187"/>
                <a:gd name="T10" fmla="*/ 1209092 w 2803108"/>
                <a:gd name="T11" fmla="*/ 4103 h 2965187"/>
                <a:gd name="T12" fmla="*/ 104528 w 2803108"/>
                <a:gd name="T13" fmla="*/ 630017 h 2965187"/>
                <a:gd name="T14" fmla="*/ 95946 w 2803108"/>
                <a:gd name="T15" fmla="*/ 643946 h 2965187"/>
                <a:gd name="T16" fmla="*/ 3849 w 2803108"/>
                <a:gd name="T17" fmla="*/ 551849 h 2965187"/>
                <a:gd name="T18" fmla="*/ 3849 w 2803108"/>
                <a:gd name="T19" fmla="*/ 795393 h 2965187"/>
                <a:gd name="T20" fmla="*/ 0 w 2803108"/>
                <a:gd name="T21" fmla="*/ 803463 h 2965187"/>
                <a:gd name="T22" fmla="*/ 3849 w 2803108"/>
                <a:gd name="T23" fmla="*/ 806823 h 2965187"/>
                <a:gd name="T24" fmla="*/ 3849 w 2803108"/>
                <a:gd name="T25" fmla="*/ 1471887 h 2965187"/>
                <a:gd name="T26" fmla="*/ 923887 w 2803108"/>
                <a:gd name="T27" fmla="*/ 1471887 h 2965187"/>
                <a:gd name="T28" fmla="*/ 642279 w 2803108"/>
                <a:gd name="T29" fmla="*/ 1190279 h 2965187"/>
                <a:gd name="T30" fmla="*/ 659733 w 2803108"/>
                <a:gd name="T31" fmla="*/ 1148928 h 2965187"/>
                <a:gd name="T32" fmla="*/ 1264011 w 2803108"/>
                <a:gd name="T33" fmla="*/ 747389 h 2965187"/>
                <a:gd name="T34" fmla="*/ 2055719 w 2803108"/>
                <a:gd name="T35" fmla="*/ 1430153 h 2965187"/>
                <a:gd name="T36" fmla="*/ 1372955 w 2803108"/>
                <a:gd name="T37" fmla="*/ 2221862 h 2965187"/>
                <a:gd name="T38" fmla="*/ 1223269 w 2803108"/>
                <a:gd name="T39" fmla="*/ 2217861 h 2965187"/>
                <a:gd name="T40" fmla="*/ 1170191 w 2803108"/>
                <a:gd name="T41" fmla="*/ 2205588 h 2965187"/>
                <a:gd name="T42" fmla="*/ 1194616 w 2803108"/>
                <a:gd name="T43" fmla="*/ 2239825 h 2965187"/>
                <a:gd name="T44" fmla="*/ 1425449 w 2803108"/>
                <a:gd name="T45" fmla="*/ 2932326 h 2965187"/>
                <a:gd name="T46" fmla="*/ 1426214 w 2803108"/>
                <a:gd name="T47" fmla="*/ 2965187 h 2965187"/>
                <a:gd name="T48" fmla="*/ 1427874 w 2803108"/>
                <a:gd name="T49" fmla="*/ 2965147 h 2965187"/>
                <a:gd name="T50" fmla="*/ 2802546 w 2803108"/>
                <a:gd name="T51" fmla="*/ 1527174 h 296518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03108"/>
                <a:gd name="T79" fmla="*/ 0 h 2965187"/>
                <a:gd name="T80" fmla="*/ 2803108 w 2803108"/>
                <a:gd name="T81" fmla="*/ 2965187 h 296518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03108" h="2965187">
                  <a:moveTo>
                    <a:pt x="621042" y="1721756"/>
                  </a:moveTo>
                  <a:lnTo>
                    <a:pt x="608331" y="1689440"/>
                  </a:lnTo>
                  <a:lnTo>
                    <a:pt x="592737" y="1707301"/>
                  </a:lnTo>
                  <a:lnTo>
                    <a:pt x="621042" y="1721756"/>
                  </a:lnTo>
                  <a:close/>
                  <a:moveTo>
                    <a:pt x="2802546" y="1527174"/>
                  </a:moveTo>
                  <a:cubicBezTo>
                    <a:pt x="2803923" y="1477030"/>
                    <a:pt x="2802781" y="1426339"/>
                    <a:pt x="2799005" y="1375234"/>
                  </a:cubicBezTo>
                  <a:cubicBezTo>
                    <a:pt x="2738590" y="557564"/>
                    <a:pt x="2026762" y="-56312"/>
                    <a:pt x="1209092" y="4103"/>
                  </a:cubicBezTo>
                  <a:cubicBezTo>
                    <a:pt x="747954" y="38175"/>
                    <a:pt x="351635" y="279433"/>
                    <a:pt x="104528" y="630017"/>
                  </a:cubicBezTo>
                  <a:lnTo>
                    <a:pt x="95946" y="643946"/>
                  </a:lnTo>
                  <a:lnTo>
                    <a:pt x="3849" y="551849"/>
                  </a:lnTo>
                  <a:lnTo>
                    <a:pt x="3849" y="795393"/>
                  </a:lnTo>
                  <a:lnTo>
                    <a:pt x="0" y="803463"/>
                  </a:lnTo>
                  <a:lnTo>
                    <a:pt x="3849" y="806823"/>
                  </a:lnTo>
                  <a:lnTo>
                    <a:pt x="3849" y="1471887"/>
                  </a:lnTo>
                  <a:lnTo>
                    <a:pt x="923887" y="1471887"/>
                  </a:lnTo>
                  <a:lnTo>
                    <a:pt x="642279" y="1190279"/>
                  </a:lnTo>
                  <a:lnTo>
                    <a:pt x="659733" y="1148928"/>
                  </a:lnTo>
                  <a:cubicBezTo>
                    <a:pt x="773311" y="926572"/>
                    <a:pt x="996809" y="767132"/>
                    <a:pt x="1264011" y="747389"/>
                  </a:cubicBezTo>
                  <a:cubicBezTo>
                    <a:pt x="1671175" y="717305"/>
                    <a:pt x="2025635" y="1022989"/>
                    <a:pt x="2055719" y="1430153"/>
                  </a:cubicBezTo>
                  <a:cubicBezTo>
                    <a:pt x="2085803" y="1837317"/>
                    <a:pt x="1780119" y="2191778"/>
                    <a:pt x="1372955" y="2221862"/>
                  </a:cubicBezTo>
                  <a:cubicBezTo>
                    <a:pt x="1322059" y="2225622"/>
                    <a:pt x="1271987" y="2224137"/>
                    <a:pt x="1223269" y="2217861"/>
                  </a:cubicBezTo>
                  <a:lnTo>
                    <a:pt x="1170191" y="2205588"/>
                  </a:lnTo>
                  <a:lnTo>
                    <a:pt x="1194616" y="2239825"/>
                  </a:lnTo>
                  <a:cubicBezTo>
                    <a:pt x="1324075" y="2441185"/>
                    <a:pt x="1406569" y="2676804"/>
                    <a:pt x="1425449" y="2932326"/>
                  </a:cubicBezTo>
                  <a:lnTo>
                    <a:pt x="1426214" y="2965187"/>
                  </a:lnTo>
                  <a:lnTo>
                    <a:pt x="1427874" y="2965147"/>
                  </a:lnTo>
                  <a:cubicBezTo>
                    <a:pt x="2194439" y="2908509"/>
                    <a:pt x="2781890" y="2279338"/>
                    <a:pt x="2802546" y="1527174"/>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11" name="任意多边形 30">
              <a:extLst>
                <a:ext uri="{FF2B5EF4-FFF2-40B4-BE49-F238E27FC236}">
                  <a16:creationId xmlns:a16="http://schemas.microsoft.com/office/drawing/2014/main" id="{E4AE1EFC-AC7E-45A9-A5BE-6B897008AC73}"/>
                </a:ext>
              </a:extLst>
            </p:cNvPr>
            <p:cNvSpPr>
              <a:spLocks/>
            </p:cNvSpPr>
            <p:nvPr/>
          </p:nvSpPr>
          <p:spPr bwMode="auto">
            <a:xfrm rot="5400000" flipV="1">
              <a:off x="1572789" y="2837380"/>
              <a:ext cx="2800257" cy="2966877"/>
            </a:xfrm>
            <a:custGeom>
              <a:avLst/>
              <a:gdLst>
                <a:gd name="T0" fmla="*/ 585976 w 2800257"/>
                <a:gd name="T1" fmla="*/ 1694015 h 2966877"/>
                <a:gd name="T2" fmla="*/ 614014 w 2800257"/>
                <a:gd name="T3" fmla="*/ 1708984 h 2966877"/>
                <a:gd name="T4" fmla="*/ 601894 w 2800257"/>
                <a:gd name="T5" fmla="*/ 1676442 h 2966877"/>
                <a:gd name="T6" fmla="*/ 0 w 2800257"/>
                <a:gd name="T7" fmla="*/ 517489 h 2966877"/>
                <a:gd name="T8" fmla="*/ 0 w 2800257"/>
                <a:gd name="T9" fmla="*/ 1437527 h 2966877"/>
                <a:gd name="T10" fmla="*/ 920038 w 2800257"/>
                <a:gd name="T11" fmla="*/ 1437527 h 2966877"/>
                <a:gd name="T12" fmla="*/ 649713 w 2800257"/>
                <a:gd name="T13" fmla="*/ 1167202 h 2966877"/>
                <a:gd name="T14" fmla="*/ 663134 w 2800257"/>
                <a:gd name="T15" fmla="*/ 1136956 h 2966877"/>
                <a:gd name="T16" fmla="*/ 1274627 w 2800257"/>
                <a:gd name="T17" fmla="*/ 746492 h 2966877"/>
                <a:gd name="T18" fmla="*/ 2053765 w 2800257"/>
                <a:gd name="T19" fmla="*/ 1443567 h 2966877"/>
                <a:gd name="T20" fmla="*/ 1356690 w 2800257"/>
                <a:gd name="T21" fmla="*/ 2222705 h 2966877"/>
                <a:gd name="T22" fmla="*/ 1207102 w 2800257"/>
                <a:gd name="T23" fmla="*/ 2215978 h 2966877"/>
                <a:gd name="T24" fmla="*/ 1154256 w 2800257"/>
                <a:gd name="T25" fmla="*/ 2202740 h 2966877"/>
                <a:gd name="T26" fmla="*/ 1178053 w 2800257"/>
                <a:gd name="T27" fmla="*/ 2237416 h 2966877"/>
                <a:gd name="T28" fmla="*/ 1396232 w 2800257"/>
                <a:gd name="T29" fmla="*/ 2934008 h 2966877"/>
                <a:gd name="T30" fmla="*/ 1396399 w 2800257"/>
                <a:gd name="T31" fmla="*/ 2966877 h 2966877"/>
                <a:gd name="T32" fmla="*/ 1398059 w 2800257"/>
                <a:gd name="T33" fmla="*/ 2966868 h 2966877"/>
                <a:gd name="T34" fmla="*/ 2797928 w 2800257"/>
                <a:gd name="T35" fmla="*/ 1402199 h 2966877"/>
                <a:gd name="T36" fmla="*/ 1233259 w 2800257"/>
                <a:gd name="T37" fmla="*/ 2329 h 2966877"/>
                <a:gd name="T38" fmla="*/ 117475 w 2800257"/>
                <a:gd name="T39" fmla="*/ 608016 h 2966877"/>
                <a:gd name="T40" fmla="*/ 106943 w 2800257"/>
                <a:gd name="T41" fmla="*/ 624432 h 29668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00257"/>
                <a:gd name="T64" fmla="*/ 0 h 2966877"/>
                <a:gd name="T65" fmla="*/ 2800257 w 2800257"/>
                <a:gd name="T66" fmla="*/ 2966877 h 29668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00257" h="2966877">
                  <a:moveTo>
                    <a:pt x="585976" y="1694015"/>
                  </a:moveTo>
                  <a:lnTo>
                    <a:pt x="614014" y="1708984"/>
                  </a:lnTo>
                  <a:lnTo>
                    <a:pt x="601894" y="1676442"/>
                  </a:lnTo>
                  <a:lnTo>
                    <a:pt x="585976" y="1694015"/>
                  </a:lnTo>
                  <a:close/>
                  <a:moveTo>
                    <a:pt x="0" y="517489"/>
                  </a:moveTo>
                  <a:lnTo>
                    <a:pt x="0" y="1437527"/>
                  </a:lnTo>
                  <a:lnTo>
                    <a:pt x="920038" y="1437527"/>
                  </a:lnTo>
                  <a:lnTo>
                    <a:pt x="649713" y="1167202"/>
                  </a:lnTo>
                  <a:lnTo>
                    <a:pt x="663134" y="1136956"/>
                  </a:lnTo>
                  <a:cubicBezTo>
                    <a:pt x="780745" y="916705"/>
                    <a:pt x="1007110" y="761364"/>
                    <a:pt x="1274627" y="746492"/>
                  </a:cubicBezTo>
                  <a:cubicBezTo>
                    <a:pt x="1682272" y="723831"/>
                    <a:pt x="2031104" y="1035922"/>
                    <a:pt x="2053765" y="1443567"/>
                  </a:cubicBezTo>
                  <a:cubicBezTo>
                    <a:pt x="2076426" y="1851212"/>
                    <a:pt x="1764335" y="2200044"/>
                    <a:pt x="1356690" y="2222705"/>
                  </a:cubicBezTo>
                  <a:cubicBezTo>
                    <a:pt x="1305734" y="2225537"/>
                    <a:pt x="1255698" y="2223140"/>
                    <a:pt x="1207102" y="2215978"/>
                  </a:cubicBezTo>
                  <a:lnTo>
                    <a:pt x="1154256" y="2202740"/>
                  </a:lnTo>
                  <a:lnTo>
                    <a:pt x="1178053" y="2237416"/>
                  </a:lnTo>
                  <a:cubicBezTo>
                    <a:pt x="1303823" y="2441101"/>
                    <a:pt x="1382011" y="2678185"/>
                    <a:pt x="1396232" y="2934008"/>
                  </a:cubicBezTo>
                  <a:lnTo>
                    <a:pt x="1396399" y="2966877"/>
                  </a:lnTo>
                  <a:lnTo>
                    <a:pt x="1398059" y="2966868"/>
                  </a:lnTo>
                  <a:cubicBezTo>
                    <a:pt x="2216694" y="2921360"/>
                    <a:pt x="2843436" y="2220834"/>
                    <a:pt x="2797928" y="1402199"/>
                  </a:cubicBezTo>
                  <a:cubicBezTo>
                    <a:pt x="2752420" y="583564"/>
                    <a:pt x="2051894" y="-43179"/>
                    <a:pt x="1233259" y="2329"/>
                  </a:cubicBezTo>
                  <a:cubicBezTo>
                    <a:pt x="771577" y="27994"/>
                    <a:pt x="370928" y="261992"/>
                    <a:pt x="117475" y="608016"/>
                  </a:cubicBezTo>
                  <a:lnTo>
                    <a:pt x="106943" y="624432"/>
                  </a:lnTo>
                  <a:lnTo>
                    <a:pt x="0" y="517489"/>
                  </a:ln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7896" name="PA_文本框 38">
            <a:extLst>
              <a:ext uri="{FF2B5EF4-FFF2-40B4-BE49-F238E27FC236}">
                <a16:creationId xmlns:a16="http://schemas.microsoft.com/office/drawing/2014/main" id="{41907AE5-38E7-41C1-A932-5C55AF1AADBD}"/>
              </a:ext>
            </a:extLst>
          </p:cNvPr>
          <p:cNvSpPr>
            <a:spLocks noChangeArrowheads="1"/>
          </p:cNvSpPr>
          <p:nvPr>
            <p:custDataLst>
              <p:tags r:id="rId6"/>
            </p:custDataLst>
          </p:nvPr>
        </p:nvSpPr>
        <p:spPr bwMode="auto">
          <a:xfrm>
            <a:off x="2363788" y="2170113"/>
            <a:ext cx="755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01</a:t>
            </a:r>
            <a:endPar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7897" name="PA_文本框 39">
            <a:extLst>
              <a:ext uri="{FF2B5EF4-FFF2-40B4-BE49-F238E27FC236}">
                <a16:creationId xmlns:a16="http://schemas.microsoft.com/office/drawing/2014/main" id="{9C686223-CCB8-4A8B-9F3A-54A3EB343611}"/>
              </a:ext>
            </a:extLst>
          </p:cNvPr>
          <p:cNvSpPr>
            <a:spLocks noChangeArrowheads="1"/>
          </p:cNvSpPr>
          <p:nvPr>
            <p:custDataLst>
              <p:tags r:id="rId7"/>
            </p:custDataLst>
          </p:nvPr>
        </p:nvSpPr>
        <p:spPr bwMode="auto">
          <a:xfrm>
            <a:off x="3513138" y="3421063"/>
            <a:ext cx="755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02</a:t>
            </a:r>
            <a:endPar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7898" name="PA_文本框 40">
            <a:extLst>
              <a:ext uri="{FF2B5EF4-FFF2-40B4-BE49-F238E27FC236}">
                <a16:creationId xmlns:a16="http://schemas.microsoft.com/office/drawing/2014/main" id="{E5859C16-9C1C-4184-B65B-616A7957DB61}"/>
              </a:ext>
            </a:extLst>
          </p:cNvPr>
          <p:cNvSpPr>
            <a:spLocks noChangeArrowheads="1"/>
          </p:cNvSpPr>
          <p:nvPr>
            <p:custDataLst>
              <p:tags r:id="rId8"/>
            </p:custDataLst>
          </p:nvPr>
        </p:nvSpPr>
        <p:spPr bwMode="auto">
          <a:xfrm>
            <a:off x="2351088" y="4616450"/>
            <a:ext cx="755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03</a:t>
            </a:r>
            <a:endPar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7899" name="PA_文本框 41">
            <a:extLst>
              <a:ext uri="{FF2B5EF4-FFF2-40B4-BE49-F238E27FC236}">
                <a16:creationId xmlns:a16="http://schemas.microsoft.com/office/drawing/2014/main" id="{540108C7-899E-45A7-BADF-AAE986A62494}"/>
              </a:ext>
            </a:extLst>
          </p:cNvPr>
          <p:cNvSpPr>
            <a:spLocks noChangeArrowheads="1"/>
          </p:cNvSpPr>
          <p:nvPr>
            <p:custDataLst>
              <p:tags r:id="rId9"/>
            </p:custDataLst>
          </p:nvPr>
        </p:nvSpPr>
        <p:spPr bwMode="auto">
          <a:xfrm>
            <a:off x="1222375" y="3367088"/>
            <a:ext cx="755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04</a:t>
            </a:r>
            <a:endPar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7900" name="PA_椭圆 42">
            <a:extLst>
              <a:ext uri="{FF2B5EF4-FFF2-40B4-BE49-F238E27FC236}">
                <a16:creationId xmlns:a16="http://schemas.microsoft.com/office/drawing/2014/main" id="{43CFFD94-2556-4F98-AD75-ECC3D32FFE6A}"/>
              </a:ext>
            </a:extLst>
          </p:cNvPr>
          <p:cNvSpPr>
            <a:spLocks noChangeArrowheads="1"/>
          </p:cNvSpPr>
          <p:nvPr>
            <p:custDataLst>
              <p:tags r:id="rId10"/>
            </p:custDataLst>
          </p:nvPr>
        </p:nvSpPr>
        <p:spPr bwMode="auto">
          <a:xfrm>
            <a:off x="6350000" y="172243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901" name="PA_椭圆 43">
            <a:extLst>
              <a:ext uri="{FF2B5EF4-FFF2-40B4-BE49-F238E27FC236}">
                <a16:creationId xmlns:a16="http://schemas.microsoft.com/office/drawing/2014/main" id="{D3C55FE6-04DA-4448-AC77-879B4488F843}"/>
              </a:ext>
            </a:extLst>
          </p:cNvPr>
          <p:cNvSpPr>
            <a:spLocks noChangeArrowheads="1"/>
          </p:cNvSpPr>
          <p:nvPr>
            <p:custDataLst>
              <p:tags r:id="rId11"/>
            </p:custDataLst>
          </p:nvPr>
        </p:nvSpPr>
        <p:spPr bwMode="auto">
          <a:xfrm>
            <a:off x="6350000" y="2919413"/>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902" name="PA_椭圆 44">
            <a:extLst>
              <a:ext uri="{FF2B5EF4-FFF2-40B4-BE49-F238E27FC236}">
                <a16:creationId xmlns:a16="http://schemas.microsoft.com/office/drawing/2014/main" id="{031361BE-BD4C-45A5-8132-33E494CB9D7F}"/>
              </a:ext>
            </a:extLst>
          </p:cNvPr>
          <p:cNvSpPr>
            <a:spLocks noChangeArrowheads="1"/>
          </p:cNvSpPr>
          <p:nvPr>
            <p:custDataLst>
              <p:tags r:id="rId12"/>
            </p:custDataLst>
          </p:nvPr>
        </p:nvSpPr>
        <p:spPr bwMode="auto">
          <a:xfrm>
            <a:off x="6350000" y="4116388"/>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903" name="PA_椭圆 45">
            <a:extLst>
              <a:ext uri="{FF2B5EF4-FFF2-40B4-BE49-F238E27FC236}">
                <a16:creationId xmlns:a16="http://schemas.microsoft.com/office/drawing/2014/main" id="{2F8713F4-877D-483A-A5B5-1B2F3143872A}"/>
              </a:ext>
            </a:extLst>
          </p:cNvPr>
          <p:cNvSpPr>
            <a:spLocks noChangeArrowheads="1"/>
          </p:cNvSpPr>
          <p:nvPr>
            <p:custDataLst>
              <p:tags r:id="rId13"/>
            </p:custDataLst>
          </p:nvPr>
        </p:nvSpPr>
        <p:spPr bwMode="auto">
          <a:xfrm>
            <a:off x="6350000" y="531336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904" name="PA_文本框 47">
            <a:extLst>
              <a:ext uri="{FF2B5EF4-FFF2-40B4-BE49-F238E27FC236}">
                <a16:creationId xmlns:a16="http://schemas.microsoft.com/office/drawing/2014/main" id="{20B27633-0B51-4D49-AC2B-545EA0A6A799}"/>
              </a:ext>
            </a:extLst>
          </p:cNvPr>
          <p:cNvSpPr>
            <a:spLocks noChangeArrowheads="1"/>
          </p:cNvSpPr>
          <p:nvPr>
            <p:custDataLst>
              <p:tags r:id="rId14"/>
            </p:custDataLst>
          </p:nvPr>
        </p:nvSpPr>
        <p:spPr bwMode="auto">
          <a:xfrm>
            <a:off x="7173913" y="1623933"/>
            <a:ext cx="49087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陡峭的学习曲线，对于初学者来说不算容易</a:t>
            </a:r>
            <a:endPar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sp>
        <p:nvSpPr>
          <p:cNvPr id="37905" name="PA_文本框 48">
            <a:extLst>
              <a:ext uri="{FF2B5EF4-FFF2-40B4-BE49-F238E27FC236}">
                <a16:creationId xmlns:a16="http://schemas.microsoft.com/office/drawing/2014/main" id="{D1D4704A-5490-4C7F-A272-F7DD5E076B22}"/>
              </a:ext>
            </a:extLst>
          </p:cNvPr>
          <p:cNvSpPr>
            <a:spLocks noChangeArrowheads="1"/>
          </p:cNvSpPr>
          <p:nvPr>
            <p:custDataLst>
              <p:tags r:id="rId15"/>
            </p:custDataLst>
          </p:nvPr>
        </p:nvSpPr>
        <p:spPr bwMode="auto">
          <a:xfrm>
            <a:off x="7173913" y="2843868"/>
            <a:ext cx="47624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b="1" dirty="0">
                <a:solidFill>
                  <a:srgbClr val="F67280"/>
                </a:solidFill>
              </a:rPr>
              <a:t>2</a:t>
            </a:r>
            <a:r>
              <a:rPr lang="zh-CN" altLang="en-US" b="1" dirty="0">
                <a:solidFill>
                  <a:srgbClr val="F67280"/>
                </a:solidFill>
              </a:rPr>
              <a:t>、</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在导出</a:t>
            </a: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HTML</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之前无法对原型进行预览</a:t>
            </a:r>
            <a:endPar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sp>
        <p:nvSpPr>
          <p:cNvPr id="37906" name="PA_文本框 49">
            <a:extLst>
              <a:ext uri="{FF2B5EF4-FFF2-40B4-BE49-F238E27FC236}">
                <a16:creationId xmlns:a16="http://schemas.microsoft.com/office/drawing/2014/main" id="{D9251328-8ADC-4863-A09F-CBCE7A56B8C9}"/>
              </a:ext>
            </a:extLst>
          </p:cNvPr>
          <p:cNvSpPr>
            <a:spLocks noChangeArrowheads="1"/>
          </p:cNvSpPr>
          <p:nvPr>
            <p:custDataLst>
              <p:tags r:id="rId16"/>
            </p:custDataLst>
          </p:nvPr>
        </p:nvSpPr>
        <p:spPr bwMode="auto">
          <a:xfrm>
            <a:off x="7173914" y="3771900"/>
            <a:ext cx="476244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3</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原型的</a:t>
            </a: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web</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展示并不支持所有的浏览器，比如，对于谷歌浏览器就必须要使用插件才能观看；</a:t>
            </a:r>
            <a:endPar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sp>
        <p:nvSpPr>
          <p:cNvPr id="37907" name="PA_文本框 50">
            <a:extLst>
              <a:ext uri="{FF2B5EF4-FFF2-40B4-BE49-F238E27FC236}">
                <a16:creationId xmlns:a16="http://schemas.microsoft.com/office/drawing/2014/main" id="{9D0E56E9-C944-481B-AF9A-3CEF8DC25225}"/>
              </a:ext>
            </a:extLst>
          </p:cNvPr>
          <p:cNvSpPr>
            <a:spLocks noChangeArrowheads="1"/>
          </p:cNvSpPr>
          <p:nvPr>
            <p:custDataLst>
              <p:tags r:id="rId17"/>
            </p:custDataLst>
          </p:nvPr>
        </p:nvSpPr>
        <p:spPr bwMode="auto">
          <a:xfrm>
            <a:off x="7173913" y="5237818"/>
            <a:ext cx="3560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4</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对其它设备的支持较差</a:t>
            </a:r>
            <a:r>
              <a:rPr lang="en-US" altLang="zh-CN" sz="2000" baseline="30000" dirty="0">
                <a:solidFill>
                  <a:srgbClr val="000000"/>
                </a:solidFill>
                <a:latin typeface="黑体" panose="02010609060101010101" pitchFamily="49" charset="-122"/>
                <a:ea typeface="黑体" panose="02010609060101010101" pitchFamily="49" charset="-122"/>
                <a:cs typeface="黑体" panose="02010609060101010101" pitchFamily="49" charset="-122"/>
              </a:rPr>
              <a:t>[7]</a:t>
            </a:r>
            <a:endParaRPr lang="en-US" altLang="zh-CN" sz="2000" baseline="300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sp>
        <p:nvSpPr>
          <p:cNvPr id="24" name="PA_矩形 9">
            <a:extLst>
              <a:ext uri="{FF2B5EF4-FFF2-40B4-BE49-F238E27FC236}">
                <a16:creationId xmlns:a16="http://schemas.microsoft.com/office/drawing/2014/main" id="{5378328D-455E-4325-8B0F-848887FE7837}"/>
              </a:ext>
            </a:extLst>
          </p:cNvPr>
          <p:cNvSpPr>
            <a:spLocks noChangeArrowheads="1"/>
          </p:cNvSpPr>
          <p:nvPr>
            <p:custDataLst>
              <p:tags r:id="rId18"/>
            </p:custDataLst>
          </p:nvPr>
        </p:nvSpPr>
        <p:spPr bwMode="auto">
          <a:xfrm>
            <a:off x="2287433" y="6098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grpSp>
        <p:nvGrpSpPr>
          <p:cNvPr id="25" name="PA_组合 31">
            <a:extLst>
              <a:ext uri="{FF2B5EF4-FFF2-40B4-BE49-F238E27FC236}">
                <a16:creationId xmlns:a16="http://schemas.microsoft.com/office/drawing/2014/main" id="{A7C4E7AB-D3FD-4C07-89BB-ADA3F46EBF14}"/>
              </a:ext>
            </a:extLst>
          </p:cNvPr>
          <p:cNvGrpSpPr>
            <a:grpSpLocks/>
          </p:cNvGrpSpPr>
          <p:nvPr>
            <p:custDataLst>
              <p:tags r:id="rId19"/>
            </p:custDataLst>
          </p:nvPr>
        </p:nvGrpSpPr>
        <p:grpSpPr bwMode="auto">
          <a:xfrm rot="5400000">
            <a:off x="544434" y="649144"/>
            <a:ext cx="397032" cy="571500"/>
            <a:chOff x="0" y="0"/>
            <a:chExt cx="5970957" cy="5720949"/>
          </a:xfrm>
        </p:grpSpPr>
        <p:sp>
          <p:nvSpPr>
            <p:cNvPr id="26" name="任意多边形 29">
              <a:extLst>
                <a:ext uri="{FF2B5EF4-FFF2-40B4-BE49-F238E27FC236}">
                  <a16:creationId xmlns:a16="http://schemas.microsoft.com/office/drawing/2014/main" id="{8F51B860-A827-41FD-BFD6-106D026F2CA2}"/>
                </a:ext>
              </a:extLst>
            </p:cNvPr>
            <p:cNvSpPr>
              <a:spLocks/>
            </p:cNvSpPr>
            <p:nvPr/>
          </p:nvSpPr>
          <p:spPr bwMode="auto">
            <a:xfrm rot="-5400000" flipH="1" flipV="1">
              <a:off x="3025214" y="1371938"/>
              <a:ext cx="2969116" cy="2922369"/>
            </a:xfrm>
            <a:custGeom>
              <a:avLst/>
              <a:gdLst>
                <a:gd name="T0" fmla="*/ 1299463 w 2969116"/>
                <a:gd name="T1" fmla="*/ 2197576 h 2922369"/>
                <a:gd name="T2" fmla="*/ 1332628 w 2969116"/>
                <a:gd name="T3" fmla="*/ 2207871 h 2922369"/>
                <a:gd name="T4" fmla="*/ 1315965 w 2969116"/>
                <a:gd name="T5" fmla="*/ 2224739 h 2922369"/>
                <a:gd name="T6" fmla="*/ 0 w 2969116"/>
                <a:gd name="T7" fmla="*/ 1484558 h 2922369"/>
                <a:gd name="T8" fmla="*/ 1484558 w 2969116"/>
                <a:gd name="T9" fmla="*/ 0 h 2922369"/>
                <a:gd name="T10" fmla="*/ 2969116 w 2969116"/>
                <a:gd name="T11" fmla="*/ 1484558 h 2922369"/>
                <a:gd name="T12" fmla="*/ 2426295 w 2969116"/>
                <a:gd name="T13" fmla="*/ 2632241 h 2922369"/>
                <a:gd name="T14" fmla="*/ 2291178 w 2969116"/>
                <a:gd name="T15" fmla="*/ 2729920 h 2922369"/>
                <a:gd name="T16" fmla="*/ 2483627 w 2969116"/>
                <a:gd name="T17" fmla="*/ 2922369 h 2922369"/>
                <a:gd name="T18" fmla="*/ 1563589 w 2969116"/>
                <a:gd name="T19" fmla="*/ 2922369 h 2922369"/>
                <a:gd name="T20" fmla="*/ 1563589 w 2969116"/>
                <a:gd name="T21" fmla="*/ 2002331 h 2922369"/>
                <a:gd name="T22" fmla="*/ 1737709 w 2969116"/>
                <a:gd name="T23" fmla="*/ 2176450 h 2922369"/>
                <a:gd name="T24" fmla="*/ 1772305 w 2969116"/>
                <a:gd name="T25" fmla="*/ 2165711 h 2922369"/>
                <a:gd name="T26" fmla="*/ 2223804 w 2969116"/>
                <a:gd name="T27" fmla="*/ 1484558 h 2922369"/>
                <a:gd name="T28" fmla="*/ 1484558 w 2969116"/>
                <a:gd name="T29" fmla="*/ 745312 h 2922369"/>
                <a:gd name="T30" fmla="*/ 745312 w 2969116"/>
                <a:gd name="T31" fmla="*/ 1484558 h 2922369"/>
                <a:gd name="T32" fmla="*/ 760331 w 2969116"/>
                <a:gd name="T33" fmla="*/ 1633542 h 2922369"/>
                <a:gd name="T34" fmla="*/ 776482 w 2969116"/>
                <a:gd name="T35" fmla="*/ 1685572 h 2922369"/>
                <a:gd name="T36" fmla="*/ 740539 w 2969116"/>
                <a:gd name="T37" fmla="*/ 1663736 h 2922369"/>
                <a:gd name="T38" fmla="*/ 32911 w 2969116"/>
                <a:gd name="T39" fmla="*/ 1484558 h 2922369"/>
                <a:gd name="T40" fmla="*/ 83 w 2969116"/>
                <a:gd name="T41" fmla="*/ 1486216 h 29223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69116"/>
                <a:gd name="T64" fmla="*/ 0 h 2922369"/>
                <a:gd name="T65" fmla="*/ 2969116 w 2969116"/>
                <a:gd name="T66" fmla="*/ 2922369 h 29223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69116" h="2922369">
                  <a:moveTo>
                    <a:pt x="1299463" y="2197576"/>
                  </a:moveTo>
                  <a:lnTo>
                    <a:pt x="1332628" y="2207871"/>
                  </a:lnTo>
                  <a:lnTo>
                    <a:pt x="1315965" y="2224739"/>
                  </a:lnTo>
                  <a:lnTo>
                    <a:pt x="1299463" y="2197576"/>
                  </a:lnTo>
                  <a:close/>
                  <a:moveTo>
                    <a:pt x="0" y="1484558"/>
                  </a:moveTo>
                  <a:cubicBezTo>
                    <a:pt x="0" y="664659"/>
                    <a:pt x="664659" y="0"/>
                    <a:pt x="1484558" y="0"/>
                  </a:cubicBezTo>
                  <a:cubicBezTo>
                    <a:pt x="2304457" y="0"/>
                    <a:pt x="2969116" y="664659"/>
                    <a:pt x="2969116" y="1484558"/>
                  </a:cubicBezTo>
                  <a:cubicBezTo>
                    <a:pt x="2969116" y="1946953"/>
                    <a:pt x="2757717" y="2359972"/>
                    <a:pt x="2426295" y="2632241"/>
                  </a:cubicBezTo>
                  <a:lnTo>
                    <a:pt x="2291178" y="2729920"/>
                  </a:lnTo>
                  <a:lnTo>
                    <a:pt x="2483627" y="2922369"/>
                  </a:lnTo>
                  <a:lnTo>
                    <a:pt x="1563589" y="2922369"/>
                  </a:lnTo>
                  <a:lnTo>
                    <a:pt x="1563589" y="2002331"/>
                  </a:lnTo>
                  <a:lnTo>
                    <a:pt x="1737709" y="2176450"/>
                  </a:lnTo>
                  <a:lnTo>
                    <a:pt x="1772305" y="2165711"/>
                  </a:lnTo>
                  <a:cubicBezTo>
                    <a:pt x="2037632" y="2053487"/>
                    <a:pt x="2223804" y="1790764"/>
                    <a:pt x="2223804" y="1484558"/>
                  </a:cubicBezTo>
                  <a:cubicBezTo>
                    <a:pt x="2223804" y="1076284"/>
                    <a:pt x="1892832" y="745312"/>
                    <a:pt x="1484558" y="745312"/>
                  </a:cubicBezTo>
                  <a:cubicBezTo>
                    <a:pt x="1076284" y="745312"/>
                    <a:pt x="745312" y="1076284"/>
                    <a:pt x="745312" y="1484558"/>
                  </a:cubicBezTo>
                  <a:cubicBezTo>
                    <a:pt x="745312" y="1535593"/>
                    <a:pt x="750483" y="1585419"/>
                    <a:pt x="760331" y="1633542"/>
                  </a:cubicBezTo>
                  <a:lnTo>
                    <a:pt x="776482" y="1685572"/>
                  </a:lnTo>
                  <a:lnTo>
                    <a:pt x="740539" y="1663736"/>
                  </a:lnTo>
                  <a:cubicBezTo>
                    <a:pt x="530187" y="1549466"/>
                    <a:pt x="289129" y="1484558"/>
                    <a:pt x="32911" y="1484558"/>
                  </a:cubicBezTo>
                  <a:lnTo>
                    <a:pt x="83" y="1486216"/>
                  </a:lnTo>
                  <a:lnTo>
                    <a:pt x="0" y="1484558"/>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任意多边形 27">
              <a:extLst>
                <a:ext uri="{FF2B5EF4-FFF2-40B4-BE49-F238E27FC236}">
                  <a16:creationId xmlns:a16="http://schemas.microsoft.com/office/drawing/2014/main" id="{17909543-A0F1-4D60-95F8-942D8105F321}"/>
                </a:ext>
              </a:extLst>
            </p:cNvPr>
            <p:cNvSpPr>
              <a:spLocks/>
            </p:cNvSpPr>
            <p:nvPr/>
          </p:nvSpPr>
          <p:spPr bwMode="auto">
            <a:xfrm rot="-5400000">
              <a:off x="-29521" y="1395020"/>
              <a:ext cx="2969116" cy="2910073"/>
            </a:xfrm>
            <a:custGeom>
              <a:avLst/>
              <a:gdLst>
                <a:gd name="T0" fmla="*/ 1332628 w 2969116"/>
                <a:gd name="T1" fmla="*/ 2207871 h 2910073"/>
                <a:gd name="T2" fmla="*/ 1315965 w 2969116"/>
                <a:gd name="T3" fmla="*/ 2224739 h 2910073"/>
                <a:gd name="T4" fmla="*/ 1299463 w 2969116"/>
                <a:gd name="T5" fmla="*/ 2197576 h 2910073"/>
                <a:gd name="T6" fmla="*/ 2969116 w 2969116"/>
                <a:gd name="T7" fmla="*/ 1484558 h 2910073"/>
                <a:gd name="T8" fmla="*/ 2277174 w 2969116"/>
                <a:gd name="T9" fmla="*/ 2740043 h 2910073"/>
                <a:gd name="T10" fmla="*/ 2271609 w 2969116"/>
                <a:gd name="T11" fmla="*/ 2743220 h 2910073"/>
                <a:gd name="T12" fmla="*/ 2438462 w 2969116"/>
                <a:gd name="T13" fmla="*/ 2910073 h 2910073"/>
                <a:gd name="T14" fmla="*/ 1518424 w 2969116"/>
                <a:gd name="T15" fmla="*/ 2910073 h 2910073"/>
                <a:gd name="T16" fmla="*/ 1518424 w 2969116"/>
                <a:gd name="T17" fmla="*/ 1990035 h 2910073"/>
                <a:gd name="T18" fmla="*/ 1712626 w 2969116"/>
                <a:gd name="T19" fmla="*/ 2184237 h 2910073"/>
                <a:gd name="T20" fmla="*/ 1772305 w 2969116"/>
                <a:gd name="T21" fmla="*/ 2165711 h 2910073"/>
                <a:gd name="T22" fmla="*/ 2223804 w 2969116"/>
                <a:gd name="T23" fmla="*/ 1484558 h 2910073"/>
                <a:gd name="T24" fmla="*/ 1484558 w 2969116"/>
                <a:gd name="T25" fmla="*/ 745312 h 2910073"/>
                <a:gd name="T26" fmla="*/ 745312 w 2969116"/>
                <a:gd name="T27" fmla="*/ 1484558 h 2910073"/>
                <a:gd name="T28" fmla="*/ 760331 w 2969116"/>
                <a:gd name="T29" fmla="*/ 1633542 h 2910073"/>
                <a:gd name="T30" fmla="*/ 776482 w 2969116"/>
                <a:gd name="T31" fmla="*/ 1685572 h 2910073"/>
                <a:gd name="T32" fmla="*/ 740539 w 2969116"/>
                <a:gd name="T33" fmla="*/ 1663736 h 2910073"/>
                <a:gd name="T34" fmla="*/ 32911 w 2969116"/>
                <a:gd name="T35" fmla="*/ 1484558 h 2910073"/>
                <a:gd name="T36" fmla="*/ 83 w 2969116"/>
                <a:gd name="T37" fmla="*/ 1486216 h 2910073"/>
                <a:gd name="T38" fmla="*/ 0 w 2969116"/>
                <a:gd name="T39" fmla="*/ 1484558 h 2910073"/>
                <a:gd name="T40" fmla="*/ 1484558 w 2969116"/>
                <a:gd name="T41" fmla="*/ 0 h 2910073"/>
                <a:gd name="T42" fmla="*/ 2969116 w 2969116"/>
                <a:gd name="T43" fmla="*/ 1484558 h 29100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969116"/>
                <a:gd name="T67" fmla="*/ 0 h 2910073"/>
                <a:gd name="T68" fmla="*/ 2969116 w 2969116"/>
                <a:gd name="T69" fmla="*/ 2910073 h 29100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969116" h="2910073">
                  <a:moveTo>
                    <a:pt x="1332628" y="2207871"/>
                  </a:moveTo>
                  <a:lnTo>
                    <a:pt x="1315965" y="2224739"/>
                  </a:lnTo>
                  <a:lnTo>
                    <a:pt x="1299463" y="2197576"/>
                  </a:lnTo>
                  <a:lnTo>
                    <a:pt x="1332628" y="2207871"/>
                  </a:lnTo>
                  <a:close/>
                  <a:moveTo>
                    <a:pt x="2969116" y="1484558"/>
                  </a:moveTo>
                  <a:cubicBezTo>
                    <a:pt x="2969116" y="2013009"/>
                    <a:pt x="2693003" y="2476970"/>
                    <a:pt x="2277174" y="2740043"/>
                  </a:cubicBezTo>
                  <a:lnTo>
                    <a:pt x="2271609" y="2743220"/>
                  </a:lnTo>
                  <a:lnTo>
                    <a:pt x="2438462" y="2910073"/>
                  </a:lnTo>
                  <a:lnTo>
                    <a:pt x="1518424" y="2910073"/>
                  </a:lnTo>
                  <a:lnTo>
                    <a:pt x="1518424" y="1990035"/>
                  </a:lnTo>
                  <a:lnTo>
                    <a:pt x="1712626" y="2184237"/>
                  </a:lnTo>
                  <a:lnTo>
                    <a:pt x="1772305" y="2165711"/>
                  </a:lnTo>
                  <a:cubicBezTo>
                    <a:pt x="2037632" y="2053487"/>
                    <a:pt x="2223804" y="1790764"/>
                    <a:pt x="2223804" y="1484558"/>
                  </a:cubicBezTo>
                  <a:cubicBezTo>
                    <a:pt x="2223804" y="1076284"/>
                    <a:pt x="1892832" y="745312"/>
                    <a:pt x="1484558" y="745312"/>
                  </a:cubicBezTo>
                  <a:cubicBezTo>
                    <a:pt x="1076284" y="745312"/>
                    <a:pt x="745312" y="1076284"/>
                    <a:pt x="745312" y="1484558"/>
                  </a:cubicBezTo>
                  <a:cubicBezTo>
                    <a:pt x="745312" y="1535593"/>
                    <a:pt x="750483" y="1585419"/>
                    <a:pt x="760331" y="1633542"/>
                  </a:cubicBezTo>
                  <a:lnTo>
                    <a:pt x="776482" y="1685572"/>
                  </a:lnTo>
                  <a:lnTo>
                    <a:pt x="740539" y="1663736"/>
                  </a:lnTo>
                  <a:cubicBezTo>
                    <a:pt x="530187" y="1549466"/>
                    <a:pt x="289129" y="1484558"/>
                    <a:pt x="32911" y="1484558"/>
                  </a:cubicBezTo>
                  <a:lnTo>
                    <a:pt x="83" y="1486216"/>
                  </a:lnTo>
                  <a:lnTo>
                    <a:pt x="0" y="1484558"/>
                  </a:lnTo>
                  <a:cubicBezTo>
                    <a:pt x="0" y="664659"/>
                    <a:pt x="664659" y="0"/>
                    <a:pt x="1484558" y="0"/>
                  </a:cubicBezTo>
                  <a:cubicBezTo>
                    <a:pt x="2304457" y="0"/>
                    <a:pt x="2969116" y="664659"/>
                    <a:pt x="2969116" y="1484558"/>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任意多边形 28">
              <a:extLst>
                <a:ext uri="{FF2B5EF4-FFF2-40B4-BE49-F238E27FC236}">
                  <a16:creationId xmlns:a16="http://schemas.microsoft.com/office/drawing/2014/main" id="{9DC86E5E-7AA9-4CE3-A989-C84846859D27}"/>
                </a:ext>
              </a:extLst>
            </p:cNvPr>
            <p:cNvSpPr>
              <a:spLocks/>
            </p:cNvSpPr>
            <p:nvPr/>
          </p:nvSpPr>
          <p:spPr bwMode="auto">
            <a:xfrm rot="5400000" flipH="1">
              <a:off x="1636328" y="-81041"/>
              <a:ext cx="2803108" cy="2965187"/>
            </a:xfrm>
            <a:custGeom>
              <a:avLst/>
              <a:gdLst>
                <a:gd name="T0" fmla="*/ 621042 w 2803108"/>
                <a:gd name="T1" fmla="*/ 1721756 h 2965187"/>
                <a:gd name="T2" fmla="*/ 608331 w 2803108"/>
                <a:gd name="T3" fmla="*/ 1689440 h 2965187"/>
                <a:gd name="T4" fmla="*/ 592737 w 2803108"/>
                <a:gd name="T5" fmla="*/ 1707301 h 2965187"/>
                <a:gd name="T6" fmla="*/ 2802546 w 2803108"/>
                <a:gd name="T7" fmla="*/ 1527174 h 2965187"/>
                <a:gd name="T8" fmla="*/ 2799005 w 2803108"/>
                <a:gd name="T9" fmla="*/ 1375234 h 2965187"/>
                <a:gd name="T10" fmla="*/ 1209092 w 2803108"/>
                <a:gd name="T11" fmla="*/ 4103 h 2965187"/>
                <a:gd name="T12" fmla="*/ 104528 w 2803108"/>
                <a:gd name="T13" fmla="*/ 630017 h 2965187"/>
                <a:gd name="T14" fmla="*/ 95946 w 2803108"/>
                <a:gd name="T15" fmla="*/ 643946 h 2965187"/>
                <a:gd name="T16" fmla="*/ 3849 w 2803108"/>
                <a:gd name="T17" fmla="*/ 551849 h 2965187"/>
                <a:gd name="T18" fmla="*/ 3849 w 2803108"/>
                <a:gd name="T19" fmla="*/ 795393 h 2965187"/>
                <a:gd name="T20" fmla="*/ 0 w 2803108"/>
                <a:gd name="T21" fmla="*/ 803463 h 2965187"/>
                <a:gd name="T22" fmla="*/ 3849 w 2803108"/>
                <a:gd name="T23" fmla="*/ 806823 h 2965187"/>
                <a:gd name="T24" fmla="*/ 3849 w 2803108"/>
                <a:gd name="T25" fmla="*/ 1471887 h 2965187"/>
                <a:gd name="T26" fmla="*/ 923887 w 2803108"/>
                <a:gd name="T27" fmla="*/ 1471887 h 2965187"/>
                <a:gd name="T28" fmla="*/ 642279 w 2803108"/>
                <a:gd name="T29" fmla="*/ 1190279 h 2965187"/>
                <a:gd name="T30" fmla="*/ 659733 w 2803108"/>
                <a:gd name="T31" fmla="*/ 1148928 h 2965187"/>
                <a:gd name="T32" fmla="*/ 1264011 w 2803108"/>
                <a:gd name="T33" fmla="*/ 747389 h 2965187"/>
                <a:gd name="T34" fmla="*/ 2055719 w 2803108"/>
                <a:gd name="T35" fmla="*/ 1430153 h 2965187"/>
                <a:gd name="T36" fmla="*/ 1372955 w 2803108"/>
                <a:gd name="T37" fmla="*/ 2221862 h 2965187"/>
                <a:gd name="T38" fmla="*/ 1223269 w 2803108"/>
                <a:gd name="T39" fmla="*/ 2217861 h 2965187"/>
                <a:gd name="T40" fmla="*/ 1170191 w 2803108"/>
                <a:gd name="T41" fmla="*/ 2205588 h 2965187"/>
                <a:gd name="T42" fmla="*/ 1194616 w 2803108"/>
                <a:gd name="T43" fmla="*/ 2239825 h 2965187"/>
                <a:gd name="T44" fmla="*/ 1425449 w 2803108"/>
                <a:gd name="T45" fmla="*/ 2932326 h 2965187"/>
                <a:gd name="T46" fmla="*/ 1426214 w 2803108"/>
                <a:gd name="T47" fmla="*/ 2965187 h 2965187"/>
                <a:gd name="T48" fmla="*/ 1427874 w 2803108"/>
                <a:gd name="T49" fmla="*/ 2965147 h 2965187"/>
                <a:gd name="T50" fmla="*/ 2802546 w 2803108"/>
                <a:gd name="T51" fmla="*/ 1527174 h 296518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03108"/>
                <a:gd name="T79" fmla="*/ 0 h 2965187"/>
                <a:gd name="T80" fmla="*/ 2803108 w 2803108"/>
                <a:gd name="T81" fmla="*/ 2965187 h 296518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03108" h="2965187">
                  <a:moveTo>
                    <a:pt x="621042" y="1721756"/>
                  </a:moveTo>
                  <a:lnTo>
                    <a:pt x="608331" y="1689440"/>
                  </a:lnTo>
                  <a:lnTo>
                    <a:pt x="592737" y="1707301"/>
                  </a:lnTo>
                  <a:lnTo>
                    <a:pt x="621042" y="1721756"/>
                  </a:lnTo>
                  <a:close/>
                  <a:moveTo>
                    <a:pt x="2802546" y="1527174"/>
                  </a:moveTo>
                  <a:cubicBezTo>
                    <a:pt x="2803923" y="1477030"/>
                    <a:pt x="2802781" y="1426339"/>
                    <a:pt x="2799005" y="1375234"/>
                  </a:cubicBezTo>
                  <a:cubicBezTo>
                    <a:pt x="2738590" y="557564"/>
                    <a:pt x="2026762" y="-56312"/>
                    <a:pt x="1209092" y="4103"/>
                  </a:cubicBezTo>
                  <a:cubicBezTo>
                    <a:pt x="747954" y="38175"/>
                    <a:pt x="351635" y="279433"/>
                    <a:pt x="104528" y="630017"/>
                  </a:cubicBezTo>
                  <a:lnTo>
                    <a:pt x="95946" y="643946"/>
                  </a:lnTo>
                  <a:lnTo>
                    <a:pt x="3849" y="551849"/>
                  </a:lnTo>
                  <a:lnTo>
                    <a:pt x="3849" y="795393"/>
                  </a:lnTo>
                  <a:lnTo>
                    <a:pt x="0" y="803463"/>
                  </a:lnTo>
                  <a:lnTo>
                    <a:pt x="3849" y="806823"/>
                  </a:lnTo>
                  <a:lnTo>
                    <a:pt x="3849" y="1471887"/>
                  </a:lnTo>
                  <a:lnTo>
                    <a:pt x="923887" y="1471887"/>
                  </a:lnTo>
                  <a:lnTo>
                    <a:pt x="642279" y="1190279"/>
                  </a:lnTo>
                  <a:lnTo>
                    <a:pt x="659733" y="1148928"/>
                  </a:lnTo>
                  <a:cubicBezTo>
                    <a:pt x="773311" y="926572"/>
                    <a:pt x="996809" y="767132"/>
                    <a:pt x="1264011" y="747389"/>
                  </a:cubicBezTo>
                  <a:cubicBezTo>
                    <a:pt x="1671175" y="717305"/>
                    <a:pt x="2025635" y="1022989"/>
                    <a:pt x="2055719" y="1430153"/>
                  </a:cubicBezTo>
                  <a:cubicBezTo>
                    <a:pt x="2085803" y="1837317"/>
                    <a:pt x="1780119" y="2191778"/>
                    <a:pt x="1372955" y="2221862"/>
                  </a:cubicBezTo>
                  <a:cubicBezTo>
                    <a:pt x="1322059" y="2225622"/>
                    <a:pt x="1271987" y="2224137"/>
                    <a:pt x="1223269" y="2217861"/>
                  </a:cubicBezTo>
                  <a:lnTo>
                    <a:pt x="1170191" y="2205588"/>
                  </a:lnTo>
                  <a:lnTo>
                    <a:pt x="1194616" y="2239825"/>
                  </a:lnTo>
                  <a:cubicBezTo>
                    <a:pt x="1324075" y="2441185"/>
                    <a:pt x="1406569" y="2676804"/>
                    <a:pt x="1425449" y="2932326"/>
                  </a:cubicBezTo>
                  <a:lnTo>
                    <a:pt x="1426214" y="2965187"/>
                  </a:lnTo>
                  <a:lnTo>
                    <a:pt x="1427874" y="2965147"/>
                  </a:lnTo>
                  <a:cubicBezTo>
                    <a:pt x="2194439" y="2908509"/>
                    <a:pt x="2781890" y="2279338"/>
                    <a:pt x="2802546" y="1527174"/>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任意多边形 30">
              <a:extLst>
                <a:ext uri="{FF2B5EF4-FFF2-40B4-BE49-F238E27FC236}">
                  <a16:creationId xmlns:a16="http://schemas.microsoft.com/office/drawing/2014/main" id="{571AD98B-0639-416E-A3EA-4010D427E1D2}"/>
                </a:ext>
              </a:extLst>
            </p:cNvPr>
            <p:cNvSpPr>
              <a:spLocks/>
            </p:cNvSpPr>
            <p:nvPr/>
          </p:nvSpPr>
          <p:spPr bwMode="auto">
            <a:xfrm rot="5400000" flipV="1">
              <a:off x="1572789" y="2837380"/>
              <a:ext cx="2800257" cy="2966877"/>
            </a:xfrm>
            <a:custGeom>
              <a:avLst/>
              <a:gdLst>
                <a:gd name="T0" fmla="*/ 585976 w 2800257"/>
                <a:gd name="T1" fmla="*/ 1694015 h 2966877"/>
                <a:gd name="T2" fmla="*/ 614014 w 2800257"/>
                <a:gd name="T3" fmla="*/ 1708984 h 2966877"/>
                <a:gd name="T4" fmla="*/ 601894 w 2800257"/>
                <a:gd name="T5" fmla="*/ 1676442 h 2966877"/>
                <a:gd name="T6" fmla="*/ 0 w 2800257"/>
                <a:gd name="T7" fmla="*/ 517489 h 2966877"/>
                <a:gd name="T8" fmla="*/ 0 w 2800257"/>
                <a:gd name="T9" fmla="*/ 1437527 h 2966877"/>
                <a:gd name="T10" fmla="*/ 920038 w 2800257"/>
                <a:gd name="T11" fmla="*/ 1437527 h 2966877"/>
                <a:gd name="T12" fmla="*/ 649713 w 2800257"/>
                <a:gd name="T13" fmla="*/ 1167202 h 2966877"/>
                <a:gd name="T14" fmla="*/ 663134 w 2800257"/>
                <a:gd name="T15" fmla="*/ 1136956 h 2966877"/>
                <a:gd name="T16" fmla="*/ 1274627 w 2800257"/>
                <a:gd name="T17" fmla="*/ 746492 h 2966877"/>
                <a:gd name="T18" fmla="*/ 2053765 w 2800257"/>
                <a:gd name="T19" fmla="*/ 1443567 h 2966877"/>
                <a:gd name="T20" fmla="*/ 1356690 w 2800257"/>
                <a:gd name="T21" fmla="*/ 2222705 h 2966877"/>
                <a:gd name="T22" fmla="*/ 1207102 w 2800257"/>
                <a:gd name="T23" fmla="*/ 2215978 h 2966877"/>
                <a:gd name="T24" fmla="*/ 1154256 w 2800257"/>
                <a:gd name="T25" fmla="*/ 2202740 h 2966877"/>
                <a:gd name="T26" fmla="*/ 1178053 w 2800257"/>
                <a:gd name="T27" fmla="*/ 2237416 h 2966877"/>
                <a:gd name="T28" fmla="*/ 1396232 w 2800257"/>
                <a:gd name="T29" fmla="*/ 2934008 h 2966877"/>
                <a:gd name="T30" fmla="*/ 1396399 w 2800257"/>
                <a:gd name="T31" fmla="*/ 2966877 h 2966877"/>
                <a:gd name="T32" fmla="*/ 1398059 w 2800257"/>
                <a:gd name="T33" fmla="*/ 2966868 h 2966877"/>
                <a:gd name="T34" fmla="*/ 2797928 w 2800257"/>
                <a:gd name="T35" fmla="*/ 1402199 h 2966877"/>
                <a:gd name="T36" fmla="*/ 1233259 w 2800257"/>
                <a:gd name="T37" fmla="*/ 2329 h 2966877"/>
                <a:gd name="T38" fmla="*/ 117475 w 2800257"/>
                <a:gd name="T39" fmla="*/ 608016 h 2966877"/>
                <a:gd name="T40" fmla="*/ 106943 w 2800257"/>
                <a:gd name="T41" fmla="*/ 624432 h 29668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00257"/>
                <a:gd name="T64" fmla="*/ 0 h 2966877"/>
                <a:gd name="T65" fmla="*/ 2800257 w 2800257"/>
                <a:gd name="T66" fmla="*/ 2966877 h 29668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00257" h="2966877">
                  <a:moveTo>
                    <a:pt x="585976" y="1694015"/>
                  </a:moveTo>
                  <a:lnTo>
                    <a:pt x="614014" y="1708984"/>
                  </a:lnTo>
                  <a:lnTo>
                    <a:pt x="601894" y="1676442"/>
                  </a:lnTo>
                  <a:lnTo>
                    <a:pt x="585976" y="1694015"/>
                  </a:lnTo>
                  <a:close/>
                  <a:moveTo>
                    <a:pt x="0" y="517489"/>
                  </a:moveTo>
                  <a:lnTo>
                    <a:pt x="0" y="1437527"/>
                  </a:lnTo>
                  <a:lnTo>
                    <a:pt x="920038" y="1437527"/>
                  </a:lnTo>
                  <a:lnTo>
                    <a:pt x="649713" y="1167202"/>
                  </a:lnTo>
                  <a:lnTo>
                    <a:pt x="663134" y="1136956"/>
                  </a:lnTo>
                  <a:cubicBezTo>
                    <a:pt x="780745" y="916705"/>
                    <a:pt x="1007110" y="761364"/>
                    <a:pt x="1274627" y="746492"/>
                  </a:cubicBezTo>
                  <a:cubicBezTo>
                    <a:pt x="1682272" y="723831"/>
                    <a:pt x="2031104" y="1035922"/>
                    <a:pt x="2053765" y="1443567"/>
                  </a:cubicBezTo>
                  <a:cubicBezTo>
                    <a:pt x="2076426" y="1851212"/>
                    <a:pt x="1764335" y="2200044"/>
                    <a:pt x="1356690" y="2222705"/>
                  </a:cubicBezTo>
                  <a:cubicBezTo>
                    <a:pt x="1305734" y="2225537"/>
                    <a:pt x="1255698" y="2223140"/>
                    <a:pt x="1207102" y="2215978"/>
                  </a:cubicBezTo>
                  <a:lnTo>
                    <a:pt x="1154256" y="2202740"/>
                  </a:lnTo>
                  <a:lnTo>
                    <a:pt x="1178053" y="2237416"/>
                  </a:lnTo>
                  <a:cubicBezTo>
                    <a:pt x="1303823" y="2441101"/>
                    <a:pt x="1382011" y="2678185"/>
                    <a:pt x="1396232" y="2934008"/>
                  </a:cubicBezTo>
                  <a:lnTo>
                    <a:pt x="1396399" y="2966877"/>
                  </a:lnTo>
                  <a:lnTo>
                    <a:pt x="1398059" y="2966868"/>
                  </a:lnTo>
                  <a:cubicBezTo>
                    <a:pt x="2216694" y="2921360"/>
                    <a:pt x="2843436" y="2220834"/>
                    <a:pt x="2797928" y="1402199"/>
                  </a:cubicBezTo>
                  <a:cubicBezTo>
                    <a:pt x="2752420" y="583564"/>
                    <a:pt x="2051894" y="-43179"/>
                    <a:pt x="1233259" y="2329"/>
                  </a:cubicBezTo>
                  <a:cubicBezTo>
                    <a:pt x="771577" y="27994"/>
                    <a:pt x="370928" y="261992"/>
                    <a:pt x="117475" y="608016"/>
                  </a:cubicBezTo>
                  <a:lnTo>
                    <a:pt x="106943" y="624432"/>
                  </a:lnTo>
                  <a:lnTo>
                    <a:pt x="0" y="517489"/>
                  </a:ln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0" name="PA_矩形 9">
            <a:extLst>
              <a:ext uri="{FF2B5EF4-FFF2-40B4-BE49-F238E27FC236}">
                <a16:creationId xmlns:a16="http://schemas.microsoft.com/office/drawing/2014/main" id="{494CA354-22F7-40FB-B0A4-CFF48D2217B4}"/>
              </a:ext>
            </a:extLst>
          </p:cNvPr>
          <p:cNvSpPr>
            <a:spLocks noChangeArrowheads="1"/>
          </p:cNvSpPr>
          <p:nvPr>
            <p:custDataLst>
              <p:tags r:id="rId20"/>
            </p:custDataLst>
          </p:nvPr>
        </p:nvSpPr>
        <p:spPr bwMode="auto">
          <a:xfrm>
            <a:off x="1124844" y="679004"/>
            <a:ext cx="357694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None/>
              <a:defRPr/>
            </a:pPr>
            <a:r>
              <a:rPr lang="en-US" altLang="zh-CN" dirty="0">
                <a:solidFill>
                  <a:srgbClr val="000000"/>
                </a:solidFill>
                <a:latin typeface="黑体" panose="02010609060101010101" pitchFamily="49" charset="-122"/>
                <a:ea typeface="黑体" panose="02010609060101010101" pitchFamily="49" charset="-122"/>
                <a:sym typeface="Arial" panose="020B0604020202020204" pitchFamily="34" charset="0"/>
              </a:rPr>
              <a:t>Axure RP</a:t>
            </a:r>
            <a:r>
              <a:rPr lang="zh-CN" altLang="en-US" dirty="0">
                <a:solidFill>
                  <a:srgbClr val="000000"/>
                </a:solidFill>
                <a:latin typeface="黑体" panose="02010609060101010101" pitchFamily="49" charset="-122"/>
                <a:ea typeface="黑体" panose="02010609060101010101" pitchFamily="49" charset="-122"/>
                <a:sym typeface="Arial" panose="020B0604020202020204" pitchFamily="34" charset="0"/>
              </a:rPr>
              <a:t> 的缺点</a:t>
            </a:r>
          </a:p>
        </p:txBody>
      </p:sp>
      <p:pic>
        <p:nvPicPr>
          <p:cNvPr id="31" name="图片 30">
            <a:extLst>
              <a:ext uri="{FF2B5EF4-FFF2-40B4-BE49-F238E27FC236}">
                <a16:creationId xmlns:a16="http://schemas.microsoft.com/office/drawing/2014/main" id="{F47BDB0D-BEF7-45E6-809E-C670FA4F3FE6}"/>
              </a:ext>
            </a:extLst>
          </p:cNvPr>
          <p:cNvPicPr>
            <a:picLocks noChangeAspect="1"/>
          </p:cNvPicPr>
          <p:nvPr/>
        </p:nvPicPr>
        <p:blipFill>
          <a:blip r:embed="rId23"/>
          <a:stretch>
            <a:fillRect/>
          </a:stretch>
        </p:blipFill>
        <p:spPr>
          <a:xfrm>
            <a:off x="10646253" y="584200"/>
            <a:ext cx="1089067" cy="1106151"/>
          </a:xfrm>
          <a:prstGeom prst="rect">
            <a:avLst/>
          </a:prstGeom>
        </p:spPr>
      </p:pic>
    </p:spTree>
    <p:extLst>
      <p:ext uri="{BB962C8B-B14F-4D97-AF65-F5344CB8AC3E}">
        <p14:creationId xmlns:p14="http://schemas.microsoft.com/office/powerpoint/2010/main" val="30310551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37890"/>
                                        </p:tgtEl>
                                        <p:attrNameLst>
                                          <p:attrName>style.visibility</p:attrName>
                                        </p:attrNameLst>
                                      </p:cBhvr>
                                      <p:to>
                                        <p:strVal val="visible"/>
                                      </p:to>
                                    </p:set>
                                    <p:animEffect filter="fade">
                                      <p:cBhvr>
                                        <p:cTn id="7" dur="700">
                                          <p:stCondLst>
                                            <p:cond delay="0"/>
                                          </p:stCondLst>
                                        </p:cTn>
                                        <p:tgtEl>
                                          <p:spTgt spid="37890"/>
                                        </p:tgtEl>
                                      </p:cBhvr>
                                    </p:animEffect>
                                    <p:anim to="" calcmode="lin" valueType="num">
                                      <p:cBhvr>
                                        <p:cTn id="8" dur="700" fill="hold">
                                          <p:stCondLst>
                                            <p:cond delay="0"/>
                                          </p:stCondLst>
                                        </p:cTn>
                                        <p:tgtEl>
                                          <p:spTgt spid="37890"/>
                                        </p:tgtEl>
                                        <p:attrNameLst>
                                          <p:attrName>ppt_y</p:attrName>
                                        </p:attrNameLst>
                                      </p:cBhvr>
                                      <p:tavLst>
                                        <p:tav tm="0" fmla="#ppt_y-#ppt_h*((1.5-1.5*$)^2-(1.5-1.5*$)^3)">
                                          <p:val>
                                            <p:strVal val="0"/>
                                          </p:val>
                                        </p:tav>
                                        <p:tav tm="100000">
                                          <p:val>
                                            <p:strVal val="1"/>
                                          </p:val>
                                        </p:tav>
                                      </p:tavLst>
                                    </p:anim>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37891"/>
                                        </p:tgtEl>
                                        <p:attrNameLst>
                                          <p:attrName>style.visibility</p:attrName>
                                        </p:attrNameLst>
                                      </p:cBhvr>
                                      <p:to>
                                        <p:strVal val="visible"/>
                                      </p:to>
                                    </p:set>
                                    <p:animEffect filter="fade">
                                      <p:cBhvr>
                                        <p:cTn id="11" dur="700">
                                          <p:stCondLst>
                                            <p:cond delay="0"/>
                                          </p:stCondLst>
                                        </p:cTn>
                                        <p:tgtEl>
                                          <p:spTgt spid="37891"/>
                                        </p:tgtEl>
                                      </p:cBhvr>
                                    </p:animEffect>
                                    <p:anim to="" calcmode="lin" valueType="num">
                                      <p:cBhvr>
                                        <p:cTn id="12" dur="700" fill="hold">
                                          <p:stCondLst>
                                            <p:cond delay="0"/>
                                          </p:stCondLst>
                                        </p:cTn>
                                        <p:tgtEl>
                                          <p:spTgt spid="37891"/>
                                        </p:tgtEl>
                                        <p:attrNameLst>
                                          <p:attrName>ppt_y</p:attrName>
                                        </p:attrNameLst>
                                      </p:cBhvr>
                                      <p:tavLst>
                                        <p:tav tm="0" fmla="#ppt_y-#ppt_h*((1.5-1.5*$)^2-(1.5-1.5*$)^3)">
                                          <p:val>
                                            <p:strVal val="0"/>
                                          </p:val>
                                        </p:tav>
                                        <p:tav tm="100000">
                                          <p:val>
                                            <p:strVal val="1"/>
                                          </p:val>
                                        </p:tav>
                                      </p:tavLst>
                                    </p:anim>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37892"/>
                                        </p:tgtEl>
                                        <p:attrNameLst>
                                          <p:attrName>style.visibility</p:attrName>
                                        </p:attrNameLst>
                                      </p:cBhvr>
                                      <p:to>
                                        <p:strVal val="visible"/>
                                      </p:to>
                                    </p:set>
                                    <p:animEffect filter="fade">
                                      <p:cBhvr>
                                        <p:cTn id="15" dur="700">
                                          <p:stCondLst>
                                            <p:cond delay="0"/>
                                          </p:stCondLst>
                                        </p:cTn>
                                        <p:tgtEl>
                                          <p:spTgt spid="37892"/>
                                        </p:tgtEl>
                                      </p:cBhvr>
                                    </p:animEffect>
                                    <p:anim to="" calcmode="lin" valueType="num">
                                      <p:cBhvr>
                                        <p:cTn id="16" dur="700" fill="hold">
                                          <p:stCondLst>
                                            <p:cond delay="0"/>
                                          </p:stCondLst>
                                        </p:cTn>
                                        <p:tgtEl>
                                          <p:spTgt spid="37892"/>
                                        </p:tgtEl>
                                        <p:attrNameLst>
                                          <p:attrName>ppt_y</p:attrName>
                                        </p:attrNameLst>
                                      </p:cBhvr>
                                      <p:tavLst>
                                        <p:tav tm="0" fmla="#ppt_y-#ppt_h*((1.5-1.5*$)^2-(1.5-1.5*$)^3)">
                                          <p:val>
                                            <p:strVal val="0"/>
                                          </p:val>
                                        </p:tav>
                                        <p:tav tm="100000">
                                          <p:val>
                                            <p:strVal val="1"/>
                                          </p:val>
                                        </p:tav>
                                      </p:tavLst>
                                    </p:anim>
                                  </p:childTnLst>
                                </p:cTn>
                              </p:par>
                              <p:par>
                                <p:cTn id="17" presetID="0" presetClass="entr" presetSubtype="0" fill="hold" grpId="0" nodeType="withEffect">
                                  <p:stCondLst>
                                    <p:cond delay="0"/>
                                  </p:stCondLst>
                                  <p:iterate type="lt">
                                    <p:tmPct val="10000"/>
                                  </p:iterate>
                                  <p:childTnLst>
                                    <p:set>
                                      <p:cBhvr>
                                        <p:cTn id="18" dur="700" fill="hold">
                                          <p:stCondLst>
                                            <p:cond delay="0"/>
                                          </p:stCondLst>
                                        </p:cTn>
                                        <p:tgtEl>
                                          <p:spTgt spid="37893"/>
                                        </p:tgtEl>
                                        <p:attrNameLst>
                                          <p:attrName>style.visibility</p:attrName>
                                        </p:attrNameLst>
                                      </p:cBhvr>
                                      <p:to>
                                        <p:strVal val="visible"/>
                                      </p:to>
                                    </p:set>
                                    <p:animEffect filter="fade">
                                      <p:cBhvr>
                                        <p:cTn id="19" dur="700">
                                          <p:stCondLst>
                                            <p:cond delay="0"/>
                                          </p:stCondLst>
                                        </p:cTn>
                                        <p:tgtEl>
                                          <p:spTgt spid="37893"/>
                                        </p:tgtEl>
                                      </p:cBhvr>
                                    </p:animEffect>
                                    <p:anim to="" calcmode="lin" valueType="num">
                                      <p:cBhvr>
                                        <p:cTn id="20" dur="700" fill="hold">
                                          <p:stCondLst>
                                            <p:cond delay="0"/>
                                          </p:stCondLst>
                                        </p:cTn>
                                        <p:tgtEl>
                                          <p:spTgt spid="37893"/>
                                        </p:tgtEl>
                                        <p:attrNameLst>
                                          <p:attrName>ppt_y</p:attrName>
                                        </p:attrNameLst>
                                      </p:cBhvr>
                                      <p:tavLst>
                                        <p:tav tm="0" fmla="#ppt_y-#ppt_h*((1.5-1.5*$)^2-(1.5-1.5*$)^3)">
                                          <p:val>
                                            <p:strVal val="0"/>
                                          </p:val>
                                        </p:tav>
                                        <p:tav tm="100000">
                                          <p:val>
                                            <p:strVal val="1"/>
                                          </p:val>
                                        </p:tav>
                                      </p:tavLst>
                                    </p:anim>
                                  </p:childTnLst>
                                </p:cTn>
                              </p:par>
                              <p:par>
                                <p:cTn id="21" presetID="0" presetClass="entr" presetSubtype="0" fill="hold" nodeType="withEffect">
                                  <p:stCondLst>
                                    <p:cond delay="0"/>
                                  </p:stCondLst>
                                  <p:childTnLst>
                                    <p:set>
                                      <p:cBhvr>
                                        <p:cTn id="22" dur="700" fill="hold">
                                          <p:stCondLst>
                                            <p:cond delay="0"/>
                                          </p:stCondLst>
                                        </p:cTn>
                                        <p:tgtEl>
                                          <p:spTgt spid="37895"/>
                                        </p:tgtEl>
                                        <p:attrNameLst>
                                          <p:attrName>style.visibility</p:attrName>
                                        </p:attrNameLst>
                                      </p:cBhvr>
                                      <p:to>
                                        <p:strVal val="visible"/>
                                      </p:to>
                                    </p:set>
                                    <p:animEffect filter="fade">
                                      <p:cBhvr>
                                        <p:cTn id="23" dur="700">
                                          <p:stCondLst>
                                            <p:cond delay="0"/>
                                          </p:stCondLst>
                                        </p:cTn>
                                        <p:tgtEl>
                                          <p:spTgt spid="37895"/>
                                        </p:tgtEl>
                                      </p:cBhvr>
                                    </p:animEffect>
                                    <p:anim to="" calcmode="lin" valueType="num">
                                      <p:cBhvr>
                                        <p:cTn id="24" dur="700" fill="hold">
                                          <p:stCondLst>
                                            <p:cond delay="0"/>
                                          </p:stCondLst>
                                        </p:cTn>
                                        <p:tgtEl>
                                          <p:spTgt spid="37895"/>
                                        </p:tgtEl>
                                        <p:attrNameLst>
                                          <p:attrName>ppt_y</p:attrName>
                                        </p:attrNameLst>
                                      </p:cBhvr>
                                      <p:tavLst>
                                        <p:tav tm="0" fmla="#ppt_y-#ppt_h*((1.5-1.5*$)^2-(1.5-1.5*$)^3)">
                                          <p:val>
                                            <p:strVal val="0"/>
                                          </p:val>
                                        </p:tav>
                                        <p:tav tm="100000">
                                          <p:val>
                                            <p:strVal val="1"/>
                                          </p:val>
                                        </p:tav>
                                      </p:tavLst>
                                    </p:anim>
                                  </p:childTnLst>
                                </p:cTn>
                              </p:par>
                              <p:par>
                                <p:cTn id="25" presetID="0" presetClass="entr" presetSubtype="0" fill="hold" grpId="0" nodeType="withEffect">
                                  <p:stCondLst>
                                    <p:cond delay="0"/>
                                  </p:stCondLst>
                                  <p:iterate type="lt">
                                    <p:tmPct val="10000"/>
                                  </p:iterate>
                                  <p:childTnLst>
                                    <p:set>
                                      <p:cBhvr>
                                        <p:cTn id="26" dur="700" fill="hold">
                                          <p:stCondLst>
                                            <p:cond delay="0"/>
                                          </p:stCondLst>
                                        </p:cTn>
                                        <p:tgtEl>
                                          <p:spTgt spid="37896"/>
                                        </p:tgtEl>
                                        <p:attrNameLst>
                                          <p:attrName>style.visibility</p:attrName>
                                        </p:attrNameLst>
                                      </p:cBhvr>
                                      <p:to>
                                        <p:strVal val="visible"/>
                                      </p:to>
                                    </p:set>
                                    <p:animEffect filter="fade">
                                      <p:cBhvr>
                                        <p:cTn id="27" dur="700">
                                          <p:stCondLst>
                                            <p:cond delay="0"/>
                                          </p:stCondLst>
                                        </p:cTn>
                                        <p:tgtEl>
                                          <p:spTgt spid="37896"/>
                                        </p:tgtEl>
                                      </p:cBhvr>
                                    </p:animEffect>
                                    <p:anim to="" calcmode="lin" valueType="num">
                                      <p:cBhvr>
                                        <p:cTn id="28" dur="700" fill="hold">
                                          <p:stCondLst>
                                            <p:cond delay="0"/>
                                          </p:stCondLst>
                                        </p:cTn>
                                        <p:tgtEl>
                                          <p:spTgt spid="37896"/>
                                        </p:tgtEl>
                                        <p:attrNameLst>
                                          <p:attrName>ppt_y</p:attrName>
                                        </p:attrNameLst>
                                      </p:cBhvr>
                                      <p:tavLst>
                                        <p:tav tm="0" fmla="#ppt_y-#ppt_h*((1.5-1.5*$)^2-(1.5-1.5*$)^3)">
                                          <p:val>
                                            <p:strVal val="0"/>
                                          </p:val>
                                        </p:tav>
                                        <p:tav tm="100000">
                                          <p:val>
                                            <p:strVal val="1"/>
                                          </p:val>
                                        </p:tav>
                                      </p:tavLst>
                                    </p:anim>
                                  </p:childTnLst>
                                </p:cTn>
                              </p:par>
                              <p:par>
                                <p:cTn id="29" presetID="0" presetClass="entr" presetSubtype="0" fill="hold" grpId="0" nodeType="withEffect">
                                  <p:stCondLst>
                                    <p:cond delay="0"/>
                                  </p:stCondLst>
                                  <p:iterate type="lt">
                                    <p:tmPct val="10000"/>
                                  </p:iterate>
                                  <p:childTnLst>
                                    <p:set>
                                      <p:cBhvr>
                                        <p:cTn id="30" dur="700" fill="hold">
                                          <p:stCondLst>
                                            <p:cond delay="0"/>
                                          </p:stCondLst>
                                        </p:cTn>
                                        <p:tgtEl>
                                          <p:spTgt spid="37897"/>
                                        </p:tgtEl>
                                        <p:attrNameLst>
                                          <p:attrName>style.visibility</p:attrName>
                                        </p:attrNameLst>
                                      </p:cBhvr>
                                      <p:to>
                                        <p:strVal val="visible"/>
                                      </p:to>
                                    </p:set>
                                    <p:animEffect filter="fade">
                                      <p:cBhvr>
                                        <p:cTn id="31" dur="700">
                                          <p:stCondLst>
                                            <p:cond delay="0"/>
                                          </p:stCondLst>
                                        </p:cTn>
                                        <p:tgtEl>
                                          <p:spTgt spid="37897"/>
                                        </p:tgtEl>
                                      </p:cBhvr>
                                    </p:animEffect>
                                    <p:anim to="" calcmode="lin" valueType="num">
                                      <p:cBhvr>
                                        <p:cTn id="32" dur="700" fill="hold">
                                          <p:stCondLst>
                                            <p:cond delay="0"/>
                                          </p:stCondLst>
                                        </p:cTn>
                                        <p:tgtEl>
                                          <p:spTgt spid="37897"/>
                                        </p:tgtEl>
                                        <p:attrNameLst>
                                          <p:attrName>ppt_y</p:attrName>
                                        </p:attrNameLst>
                                      </p:cBhvr>
                                      <p:tavLst>
                                        <p:tav tm="0" fmla="#ppt_y-#ppt_h*((1.5-1.5*$)^2-(1.5-1.5*$)^3)">
                                          <p:val>
                                            <p:strVal val="0"/>
                                          </p:val>
                                        </p:tav>
                                        <p:tav tm="100000">
                                          <p:val>
                                            <p:strVal val="1"/>
                                          </p:val>
                                        </p:tav>
                                      </p:tavLst>
                                    </p:anim>
                                  </p:childTnLst>
                                </p:cTn>
                              </p:par>
                              <p:par>
                                <p:cTn id="33" presetID="0" presetClass="entr" presetSubtype="0" fill="hold" grpId="0" nodeType="withEffect">
                                  <p:stCondLst>
                                    <p:cond delay="0"/>
                                  </p:stCondLst>
                                  <p:iterate type="lt">
                                    <p:tmPct val="10000"/>
                                  </p:iterate>
                                  <p:childTnLst>
                                    <p:set>
                                      <p:cBhvr>
                                        <p:cTn id="34" dur="700" fill="hold">
                                          <p:stCondLst>
                                            <p:cond delay="0"/>
                                          </p:stCondLst>
                                        </p:cTn>
                                        <p:tgtEl>
                                          <p:spTgt spid="37898"/>
                                        </p:tgtEl>
                                        <p:attrNameLst>
                                          <p:attrName>style.visibility</p:attrName>
                                        </p:attrNameLst>
                                      </p:cBhvr>
                                      <p:to>
                                        <p:strVal val="visible"/>
                                      </p:to>
                                    </p:set>
                                    <p:animEffect filter="fade">
                                      <p:cBhvr>
                                        <p:cTn id="35" dur="700">
                                          <p:stCondLst>
                                            <p:cond delay="0"/>
                                          </p:stCondLst>
                                        </p:cTn>
                                        <p:tgtEl>
                                          <p:spTgt spid="37898"/>
                                        </p:tgtEl>
                                      </p:cBhvr>
                                    </p:animEffect>
                                    <p:anim to="" calcmode="lin" valueType="num">
                                      <p:cBhvr>
                                        <p:cTn id="36" dur="700" fill="hold">
                                          <p:stCondLst>
                                            <p:cond delay="0"/>
                                          </p:stCondLst>
                                        </p:cTn>
                                        <p:tgtEl>
                                          <p:spTgt spid="37898"/>
                                        </p:tgtEl>
                                        <p:attrNameLst>
                                          <p:attrName>ppt_y</p:attrName>
                                        </p:attrNameLst>
                                      </p:cBhvr>
                                      <p:tavLst>
                                        <p:tav tm="0" fmla="#ppt_y-#ppt_h*((1.5-1.5*$)^2-(1.5-1.5*$)^3)">
                                          <p:val>
                                            <p:strVal val="0"/>
                                          </p:val>
                                        </p:tav>
                                        <p:tav tm="100000">
                                          <p:val>
                                            <p:strVal val="1"/>
                                          </p:val>
                                        </p:tav>
                                      </p:tavLst>
                                    </p:anim>
                                  </p:childTnLst>
                                </p:cTn>
                              </p:par>
                              <p:par>
                                <p:cTn id="37" presetID="0" presetClass="entr" presetSubtype="0" fill="hold" grpId="0" nodeType="withEffect">
                                  <p:stCondLst>
                                    <p:cond delay="0"/>
                                  </p:stCondLst>
                                  <p:iterate type="lt">
                                    <p:tmPct val="10000"/>
                                  </p:iterate>
                                  <p:childTnLst>
                                    <p:set>
                                      <p:cBhvr>
                                        <p:cTn id="38" dur="700" fill="hold">
                                          <p:stCondLst>
                                            <p:cond delay="0"/>
                                          </p:stCondLst>
                                        </p:cTn>
                                        <p:tgtEl>
                                          <p:spTgt spid="37899"/>
                                        </p:tgtEl>
                                        <p:attrNameLst>
                                          <p:attrName>style.visibility</p:attrName>
                                        </p:attrNameLst>
                                      </p:cBhvr>
                                      <p:to>
                                        <p:strVal val="visible"/>
                                      </p:to>
                                    </p:set>
                                    <p:animEffect filter="fade">
                                      <p:cBhvr>
                                        <p:cTn id="39" dur="700">
                                          <p:stCondLst>
                                            <p:cond delay="0"/>
                                          </p:stCondLst>
                                        </p:cTn>
                                        <p:tgtEl>
                                          <p:spTgt spid="37899"/>
                                        </p:tgtEl>
                                      </p:cBhvr>
                                    </p:animEffect>
                                    <p:anim to="" calcmode="lin" valueType="num">
                                      <p:cBhvr>
                                        <p:cTn id="40" dur="700" fill="hold">
                                          <p:stCondLst>
                                            <p:cond delay="0"/>
                                          </p:stCondLst>
                                        </p:cTn>
                                        <p:tgtEl>
                                          <p:spTgt spid="37899"/>
                                        </p:tgtEl>
                                        <p:attrNameLst>
                                          <p:attrName>ppt_y</p:attrName>
                                        </p:attrNameLst>
                                      </p:cBhvr>
                                      <p:tavLst>
                                        <p:tav tm="0" fmla="#ppt_y-#ppt_h*((1.5-1.5*$)^2-(1.5-1.5*$)^3)">
                                          <p:val>
                                            <p:strVal val="0"/>
                                          </p:val>
                                        </p:tav>
                                        <p:tav tm="100000">
                                          <p:val>
                                            <p:strVal val="1"/>
                                          </p:val>
                                        </p:tav>
                                      </p:tavLst>
                                    </p:anim>
                                  </p:childTnLst>
                                </p:cTn>
                              </p:par>
                              <p:par>
                                <p:cTn id="41" presetID="0" presetClass="entr" presetSubtype="0" fill="hold" grpId="0" nodeType="withEffect">
                                  <p:stCondLst>
                                    <p:cond delay="0"/>
                                  </p:stCondLst>
                                  <p:iterate type="lt">
                                    <p:tmPct val="10000"/>
                                  </p:iterate>
                                  <p:childTnLst>
                                    <p:set>
                                      <p:cBhvr>
                                        <p:cTn id="42" dur="700" fill="hold">
                                          <p:stCondLst>
                                            <p:cond delay="0"/>
                                          </p:stCondLst>
                                        </p:cTn>
                                        <p:tgtEl>
                                          <p:spTgt spid="37900"/>
                                        </p:tgtEl>
                                        <p:attrNameLst>
                                          <p:attrName>style.visibility</p:attrName>
                                        </p:attrNameLst>
                                      </p:cBhvr>
                                      <p:to>
                                        <p:strVal val="visible"/>
                                      </p:to>
                                    </p:set>
                                    <p:animEffect filter="fade">
                                      <p:cBhvr>
                                        <p:cTn id="43" dur="700">
                                          <p:stCondLst>
                                            <p:cond delay="0"/>
                                          </p:stCondLst>
                                        </p:cTn>
                                        <p:tgtEl>
                                          <p:spTgt spid="37900"/>
                                        </p:tgtEl>
                                      </p:cBhvr>
                                    </p:animEffect>
                                    <p:anim to="" calcmode="lin" valueType="num">
                                      <p:cBhvr>
                                        <p:cTn id="44" dur="700" fill="hold">
                                          <p:stCondLst>
                                            <p:cond delay="0"/>
                                          </p:stCondLst>
                                        </p:cTn>
                                        <p:tgtEl>
                                          <p:spTgt spid="37900"/>
                                        </p:tgtEl>
                                        <p:attrNameLst>
                                          <p:attrName>ppt_y</p:attrName>
                                        </p:attrNameLst>
                                      </p:cBhvr>
                                      <p:tavLst>
                                        <p:tav tm="0" fmla="#ppt_y-#ppt_h*((1.5-1.5*$)^2-(1.5-1.5*$)^3)">
                                          <p:val>
                                            <p:strVal val="0"/>
                                          </p:val>
                                        </p:tav>
                                        <p:tav tm="100000">
                                          <p:val>
                                            <p:strVal val="1"/>
                                          </p:val>
                                        </p:tav>
                                      </p:tavLst>
                                    </p:anim>
                                  </p:childTnLst>
                                </p:cTn>
                              </p:par>
                              <p:par>
                                <p:cTn id="45" presetID="0" presetClass="entr" presetSubtype="0" fill="hold" grpId="0" nodeType="withEffect">
                                  <p:stCondLst>
                                    <p:cond delay="0"/>
                                  </p:stCondLst>
                                  <p:iterate type="lt">
                                    <p:tmPct val="10000"/>
                                  </p:iterate>
                                  <p:childTnLst>
                                    <p:set>
                                      <p:cBhvr>
                                        <p:cTn id="46" dur="700" fill="hold">
                                          <p:stCondLst>
                                            <p:cond delay="0"/>
                                          </p:stCondLst>
                                        </p:cTn>
                                        <p:tgtEl>
                                          <p:spTgt spid="37901"/>
                                        </p:tgtEl>
                                        <p:attrNameLst>
                                          <p:attrName>style.visibility</p:attrName>
                                        </p:attrNameLst>
                                      </p:cBhvr>
                                      <p:to>
                                        <p:strVal val="visible"/>
                                      </p:to>
                                    </p:set>
                                    <p:animEffect filter="fade">
                                      <p:cBhvr>
                                        <p:cTn id="47" dur="700">
                                          <p:stCondLst>
                                            <p:cond delay="0"/>
                                          </p:stCondLst>
                                        </p:cTn>
                                        <p:tgtEl>
                                          <p:spTgt spid="37901"/>
                                        </p:tgtEl>
                                      </p:cBhvr>
                                    </p:animEffect>
                                    <p:anim to="" calcmode="lin" valueType="num">
                                      <p:cBhvr>
                                        <p:cTn id="48" dur="700" fill="hold">
                                          <p:stCondLst>
                                            <p:cond delay="0"/>
                                          </p:stCondLst>
                                        </p:cTn>
                                        <p:tgtEl>
                                          <p:spTgt spid="37901"/>
                                        </p:tgtEl>
                                        <p:attrNameLst>
                                          <p:attrName>ppt_y</p:attrName>
                                        </p:attrNameLst>
                                      </p:cBhvr>
                                      <p:tavLst>
                                        <p:tav tm="0" fmla="#ppt_y-#ppt_h*((1.5-1.5*$)^2-(1.5-1.5*$)^3)">
                                          <p:val>
                                            <p:strVal val="0"/>
                                          </p:val>
                                        </p:tav>
                                        <p:tav tm="100000">
                                          <p:val>
                                            <p:strVal val="1"/>
                                          </p:val>
                                        </p:tav>
                                      </p:tavLst>
                                    </p:anim>
                                  </p:childTnLst>
                                </p:cTn>
                              </p:par>
                              <p:par>
                                <p:cTn id="49" presetID="0" presetClass="entr" presetSubtype="0" fill="hold" grpId="0" nodeType="withEffect">
                                  <p:stCondLst>
                                    <p:cond delay="0"/>
                                  </p:stCondLst>
                                  <p:iterate type="lt">
                                    <p:tmPct val="10000"/>
                                  </p:iterate>
                                  <p:childTnLst>
                                    <p:set>
                                      <p:cBhvr>
                                        <p:cTn id="50" dur="700" fill="hold">
                                          <p:stCondLst>
                                            <p:cond delay="0"/>
                                          </p:stCondLst>
                                        </p:cTn>
                                        <p:tgtEl>
                                          <p:spTgt spid="37902"/>
                                        </p:tgtEl>
                                        <p:attrNameLst>
                                          <p:attrName>style.visibility</p:attrName>
                                        </p:attrNameLst>
                                      </p:cBhvr>
                                      <p:to>
                                        <p:strVal val="visible"/>
                                      </p:to>
                                    </p:set>
                                    <p:animEffect filter="fade">
                                      <p:cBhvr>
                                        <p:cTn id="51" dur="700">
                                          <p:stCondLst>
                                            <p:cond delay="0"/>
                                          </p:stCondLst>
                                        </p:cTn>
                                        <p:tgtEl>
                                          <p:spTgt spid="37902"/>
                                        </p:tgtEl>
                                      </p:cBhvr>
                                    </p:animEffect>
                                    <p:anim to="" calcmode="lin" valueType="num">
                                      <p:cBhvr>
                                        <p:cTn id="52" dur="700" fill="hold">
                                          <p:stCondLst>
                                            <p:cond delay="0"/>
                                          </p:stCondLst>
                                        </p:cTn>
                                        <p:tgtEl>
                                          <p:spTgt spid="37902"/>
                                        </p:tgtEl>
                                        <p:attrNameLst>
                                          <p:attrName>ppt_y</p:attrName>
                                        </p:attrNameLst>
                                      </p:cBhvr>
                                      <p:tavLst>
                                        <p:tav tm="0" fmla="#ppt_y-#ppt_h*((1.5-1.5*$)^2-(1.5-1.5*$)^3)">
                                          <p:val>
                                            <p:strVal val="0"/>
                                          </p:val>
                                        </p:tav>
                                        <p:tav tm="100000">
                                          <p:val>
                                            <p:strVal val="1"/>
                                          </p:val>
                                        </p:tav>
                                      </p:tavLst>
                                    </p:anim>
                                  </p:childTnLst>
                                </p:cTn>
                              </p:par>
                              <p:par>
                                <p:cTn id="53" presetID="0" presetClass="entr" presetSubtype="0" fill="hold" grpId="0" nodeType="withEffect">
                                  <p:stCondLst>
                                    <p:cond delay="0"/>
                                  </p:stCondLst>
                                  <p:iterate type="lt">
                                    <p:tmPct val="10000"/>
                                  </p:iterate>
                                  <p:childTnLst>
                                    <p:set>
                                      <p:cBhvr>
                                        <p:cTn id="54" dur="700" fill="hold">
                                          <p:stCondLst>
                                            <p:cond delay="0"/>
                                          </p:stCondLst>
                                        </p:cTn>
                                        <p:tgtEl>
                                          <p:spTgt spid="37903"/>
                                        </p:tgtEl>
                                        <p:attrNameLst>
                                          <p:attrName>style.visibility</p:attrName>
                                        </p:attrNameLst>
                                      </p:cBhvr>
                                      <p:to>
                                        <p:strVal val="visible"/>
                                      </p:to>
                                    </p:set>
                                    <p:animEffect filter="fade">
                                      <p:cBhvr>
                                        <p:cTn id="55" dur="700">
                                          <p:stCondLst>
                                            <p:cond delay="0"/>
                                          </p:stCondLst>
                                        </p:cTn>
                                        <p:tgtEl>
                                          <p:spTgt spid="37903"/>
                                        </p:tgtEl>
                                      </p:cBhvr>
                                    </p:animEffect>
                                    <p:anim to="" calcmode="lin" valueType="num">
                                      <p:cBhvr>
                                        <p:cTn id="56" dur="700" fill="hold">
                                          <p:stCondLst>
                                            <p:cond delay="0"/>
                                          </p:stCondLst>
                                        </p:cTn>
                                        <p:tgtEl>
                                          <p:spTgt spid="37903"/>
                                        </p:tgtEl>
                                        <p:attrNameLst>
                                          <p:attrName>ppt_y</p:attrName>
                                        </p:attrNameLst>
                                      </p:cBhvr>
                                      <p:tavLst>
                                        <p:tav tm="0" fmla="#ppt_y-#ppt_h*((1.5-1.5*$)^2-(1.5-1.5*$)^3)">
                                          <p:val>
                                            <p:strVal val="0"/>
                                          </p:val>
                                        </p:tav>
                                        <p:tav tm="100000">
                                          <p:val>
                                            <p:strVal val="1"/>
                                          </p:val>
                                        </p:tav>
                                      </p:tavLst>
                                    </p:anim>
                                  </p:childTnLst>
                                </p:cTn>
                              </p:par>
                              <p:par>
                                <p:cTn id="57" presetID="0" presetClass="entr" presetSubtype="0" fill="hold" grpId="0" nodeType="withEffect">
                                  <p:stCondLst>
                                    <p:cond delay="0"/>
                                  </p:stCondLst>
                                  <p:iterate type="lt">
                                    <p:tmPct val="10000"/>
                                  </p:iterate>
                                  <p:childTnLst>
                                    <p:set>
                                      <p:cBhvr>
                                        <p:cTn id="58" dur="700" fill="hold">
                                          <p:stCondLst>
                                            <p:cond delay="0"/>
                                          </p:stCondLst>
                                        </p:cTn>
                                        <p:tgtEl>
                                          <p:spTgt spid="37904"/>
                                        </p:tgtEl>
                                        <p:attrNameLst>
                                          <p:attrName>style.visibility</p:attrName>
                                        </p:attrNameLst>
                                      </p:cBhvr>
                                      <p:to>
                                        <p:strVal val="visible"/>
                                      </p:to>
                                    </p:set>
                                    <p:animEffect filter="fade">
                                      <p:cBhvr>
                                        <p:cTn id="59" dur="700">
                                          <p:stCondLst>
                                            <p:cond delay="0"/>
                                          </p:stCondLst>
                                        </p:cTn>
                                        <p:tgtEl>
                                          <p:spTgt spid="37904"/>
                                        </p:tgtEl>
                                      </p:cBhvr>
                                    </p:animEffect>
                                    <p:anim to="" calcmode="lin" valueType="num">
                                      <p:cBhvr>
                                        <p:cTn id="60" dur="700" fill="hold">
                                          <p:stCondLst>
                                            <p:cond delay="0"/>
                                          </p:stCondLst>
                                        </p:cTn>
                                        <p:tgtEl>
                                          <p:spTgt spid="37904"/>
                                        </p:tgtEl>
                                        <p:attrNameLst>
                                          <p:attrName>ppt_y</p:attrName>
                                        </p:attrNameLst>
                                      </p:cBhvr>
                                      <p:tavLst>
                                        <p:tav tm="0" fmla="#ppt_y-#ppt_h*((1.5-1.5*$)^2-(1.5-1.5*$)^3)">
                                          <p:val>
                                            <p:strVal val="0"/>
                                          </p:val>
                                        </p:tav>
                                        <p:tav tm="100000">
                                          <p:val>
                                            <p:strVal val="1"/>
                                          </p:val>
                                        </p:tav>
                                      </p:tavLst>
                                    </p:anim>
                                  </p:childTnLst>
                                </p:cTn>
                              </p:par>
                              <p:par>
                                <p:cTn id="61" presetID="0" presetClass="entr" presetSubtype="0" fill="hold" grpId="0" nodeType="withEffect">
                                  <p:stCondLst>
                                    <p:cond delay="0"/>
                                  </p:stCondLst>
                                  <p:iterate type="lt">
                                    <p:tmPct val="10000"/>
                                  </p:iterate>
                                  <p:childTnLst>
                                    <p:set>
                                      <p:cBhvr>
                                        <p:cTn id="62" dur="700" fill="hold">
                                          <p:stCondLst>
                                            <p:cond delay="0"/>
                                          </p:stCondLst>
                                        </p:cTn>
                                        <p:tgtEl>
                                          <p:spTgt spid="37905"/>
                                        </p:tgtEl>
                                        <p:attrNameLst>
                                          <p:attrName>style.visibility</p:attrName>
                                        </p:attrNameLst>
                                      </p:cBhvr>
                                      <p:to>
                                        <p:strVal val="visible"/>
                                      </p:to>
                                    </p:set>
                                    <p:animEffect filter="fade">
                                      <p:cBhvr>
                                        <p:cTn id="63" dur="700">
                                          <p:stCondLst>
                                            <p:cond delay="0"/>
                                          </p:stCondLst>
                                        </p:cTn>
                                        <p:tgtEl>
                                          <p:spTgt spid="37905"/>
                                        </p:tgtEl>
                                      </p:cBhvr>
                                    </p:animEffect>
                                    <p:anim to="" calcmode="lin" valueType="num">
                                      <p:cBhvr>
                                        <p:cTn id="64" dur="700" fill="hold">
                                          <p:stCondLst>
                                            <p:cond delay="0"/>
                                          </p:stCondLst>
                                        </p:cTn>
                                        <p:tgtEl>
                                          <p:spTgt spid="37905"/>
                                        </p:tgtEl>
                                        <p:attrNameLst>
                                          <p:attrName>ppt_y</p:attrName>
                                        </p:attrNameLst>
                                      </p:cBhvr>
                                      <p:tavLst>
                                        <p:tav tm="0" fmla="#ppt_y-#ppt_h*((1.5-1.5*$)^2-(1.5-1.5*$)^3)">
                                          <p:val>
                                            <p:strVal val="0"/>
                                          </p:val>
                                        </p:tav>
                                        <p:tav tm="100000">
                                          <p:val>
                                            <p:strVal val="1"/>
                                          </p:val>
                                        </p:tav>
                                      </p:tavLst>
                                    </p:anim>
                                  </p:childTnLst>
                                </p:cTn>
                              </p:par>
                              <p:par>
                                <p:cTn id="65" presetID="0" presetClass="entr" presetSubtype="0" fill="hold" grpId="0" nodeType="withEffect">
                                  <p:stCondLst>
                                    <p:cond delay="0"/>
                                  </p:stCondLst>
                                  <p:iterate type="lt">
                                    <p:tmPct val="10000"/>
                                  </p:iterate>
                                  <p:childTnLst>
                                    <p:set>
                                      <p:cBhvr>
                                        <p:cTn id="66" dur="700" fill="hold">
                                          <p:stCondLst>
                                            <p:cond delay="0"/>
                                          </p:stCondLst>
                                        </p:cTn>
                                        <p:tgtEl>
                                          <p:spTgt spid="37906"/>
                                        </p:tgtEl>
                                        <p:attrNameLst>
                                          <p:attrName>style.visibility</p:attrName>
                                        </p:attrNameLst>
                                      </p:cBhvr>
                                      <p:to>
                                        <p:strVal val="visible"/>
                                      </p:to>
                                    </p:set>
                                    <p:animEffect filter="fade">
                                      <p:cBhvr>
                                        <p:cTn id="67" dur="700">
                                          <p:stCondLst>
                                            <p:cond delay="0"/>
                                          </p:stCondLst>
                                        </p:cTn>
                                        <p:tgtEl>
                                          <p:spTgt spid="37906"/>
                                        </p:tgtEl>
                                      </p:cBhvr>
                                    </p:animEffect>
                                    <p:anim to="" calcmode="lin" valueType="num">
                                      <p:cBhvr>
                                        <p:cTn id="68" dur="700" fill="hold">
                                          <p:stCondLst>
                                            <p:cond delay="0"/>
                                          </p:stCondLst>
                                        </p:cTn>
                                        <p:tgtEl>
                                          <p:spTgt spid="37906"/>
                                        </p:tgtEl>
                                        <p:attrNameLst>
                                          <p:attrName>ppt_y</p:attrName>
                                        </p:attrNameLst>
                                      </p:cBhvr>
                                      <p:tavLst>
                                        <p:tav tm="0" fmla="#ppt_y-#ppt_h*((1.5-1.5*$)^2-(1.5-1.5*$)^3)">
                                          <p:val>
                                            <p:strVal val="0"/>
                                          </p:val>
                                        </p:tav>
                                        <p:tav tm="100000">
                                          <p:val>
                                            <p:strVal val="1"/>
                                          </p:val>
                                        </p:tav>
                                      </p:tavLst>
                                    </p:anim>
                                  </p:childTnLst>
                                </p:cTn>
                              </p:par>
                              <p:par>
                                <p:cTn id="69" presetID="0" presetClass="entr" presetSubtype="0" fill="hold" grpId="0" nodeType="withEffect">
                                  <p:stCondLst>
                                    <p:cond delay="0"/>
                                  </p:stCondLst>
                                  <p:iterate type="lt">
                                    <p:tmPct val="10000"/>
                                  </p:iterate>
                                  <p:childTnLst>
                                    <p:set>
                                      <p:cBhvr>
                                        <p:cTn id="70" dur="700" fill="hold">
                                          <p:stCondLst>
                                            <p:cond delay="0"/>
                                          </p:stCondLst>
                                        </p:cTn>
                                        <p:tgtEl>
                                          <p:spTgt spid="37907"/>
                                        </p:tgtEl>
                                        <p:attrNameLst>
                                          <p:attrName>style.visibility</p:attrName>
                                        </p:attrNameLst>
                                      </p:cBhvr>
                                      <p:to>
                                        <p:strVal val="visible"/>
                                      </p:to>
                                    </p:set>
                                    <p:animEffect filter="fade">
                                      <p:cBhvr>
                                        <p:cTn id="71" dur="700">
                                          <p:stCondLst>
                                            <p:cond delay="0"/>
                                          </p:stCondLst>
                                        </p:cTn>
                                        <p:tgtEl>
                                          <p:spTgt spid="37907"/>
                                        </p:tgtEl>
                                      </p:cBhvr>
                                    </p:animEffect>
                                    <p:anim to="" calcmode="lin" valueType="num">
                                      <p:cBhvr>
                                        <p:cTn id="72" dur="700" fill="hold">
                                          <p:stCondLst>
                                            <p:cond delay="0"/>
                                          </p:stCondLst>
                                        </p:cTn>
                                        <p:tgtEl>
                                          <p:spTgt spid="37907"/>
                                        </p:tgtEl>
                                        <p:attrNameLst>
                                          <p:attrName>ppt_y</p:attrName>
                                        </p:attrNameLst>
                                      </p:cBhvr>
                                      <p:tavLst>
                                        <p:tav tm="0" fmla="#ppt_y-#ppt_h*((1.5-1.5*$)^2-(1.5-1.5*$)^3)">
                                          <p:val>
                                            <p:strVal val="0"/>
                                          </p:val>
                                        </p:tav>
                                        <p:tav tm="100000">
                                          <p:val>
                                            <p:strVal val="1"/>
                                          </p:val>
                                        </p:tav>
                                      </p:tavLst>
                                    </p:anim>
                                  </p:childTnLst>
                                </p:cTn>
                              </p:par>
                              <p:par>
                                <p:cTn id="73" presetID="0" presetClass="entr" presetSubtype="0" fill="hold" nodeType="withEffect">
                                  <p:stCondLst>
                                    <p:cond delay="0"/>
                                  </p:stCondLst>
                                  <p:childTnLst>
                                    <p:set>
                                      <p:cBhvr>
                                        <p:cTn id="74" dur="700" fill="hold">
                                          <p:stCondLst>
                                            <p:cond delay="0"/>
                                          </p:stCondLst>
                                        </p:cTn>
                                        <p:tgtEl>
                                          <p:spTgt spid="25"/>
                                        </p:tgtEl>
                                        <p:attrNameLst>
                                          <p:attrName>style.visibility</p:attrName>
                                        </p:attrNameLst>
                                      </p:cBhvr>
                                      <p:to>
                                        <p:strVal val="visible"/>
                                      </p:to>
                                    </p:set>
                                    <p:animEffect filter="fade">
                                      <p:cBhvr>
                                        <p:cTn id="75" dur="700">
                                          <p:stCondLst>
                                            <p:cond delay="0"/>
                                          </p:stCondLst>
                                        </p:cTn>
                                        <p:tgtEl>
                                          <p:spTgt spid="25"/>
                                        </p:tgtEl>
                                      </p:cBhvr>
                                    </p:animEffect>
                                    <p:anim to="" calcmode="lin" valueType="num">
                                      <p:cBhvr>
                                        <p:cTn id="76" dur="700" fill="hold">
                                          <p:stCondLst>
                                            <p:cond delay="0"/>
                                          </p:stCondLst>
                                        </p:cTn>
                                        <p:tgtEl>
                                          <p:spTgt spid="25"/>
                                        </p:tgtEl>
                                        <p:attrNameLst>
                                          <p:attrName>ppt_y</p:attrName>
                                        </p:attrNameLst>
                                      </p:cBhvr>
                                      <p:tavLst>
                                        <p:tav tm="0" fmla="#ppt_y-#ppt_h*((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891" grpId="0" animBg="1"/>
      <p:bldP spid="37892" grpId="0" animBg="1"/>
      <p:bldP spid="37893" grpId="0" animBg="1"/>
      <p:bldP spid="37896" grpId="0"/>
      <p:bldP spid="37897" grpId="0"/>
      <p:bldP spid="37898" grpId="0"/>
      <p:bldP spid="37899" grpId="0"/>
      <p:bldP spid="37900" grpId="0" animBg="1"/>
      <p:bldP spid="37901" grpId="0" animBg="1"/>
      <p:bldP spid="37902" grpId="0" animBg="1"/>
      <p:bldP spid="37903" grpId="0" animBg="1"/>
      <p:bldP spid="37904" grpId="0"/>
      <p:bldP spid="37905" grpId="0"/>
      <p:bldP spid="37906" grpId="0"/>
      <p:bldP spid="3790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 name="PA_文本框 21"/>
          <p:cNvSpPr>
            <a:spLocks noChangeArrowheads="1"/>
          </p:cNvSpPr>
          <p:nvPr>
            <p:custDataLst>
              <p:tags r:id="rId5"/>
            </p:custDataLst>
          </p:nvPr>
        </p:nvSpPr>
        <p:spPr bwMode="auto">
          <a:xfrm>
            <a:off x="1514475" y="2052709"/>
            <a:ext cx="10119995" cy="228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None/>
            </a:pPr>
            <a:r>
              <a:rPr lang="zh-CN" altLang="en-US" sz="2400" b="1" dirty="0">
                <a:solidFill>
                  <a:srgbClr val="C06C84"/>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墨刀是一款在线原型设计与协同工具计工具</a:t>
            </a:r>
            <a:endParaRPr lang="en-US" altLang="zh-CN" sz="2400" b="1" dirty="0">
              <a:solidFill>
                <a:srgbClr val="C06C84"/>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buNone/>
            </a:pP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借助墨刀，产品经理、设计师、开发、销售、运营及创业者等用户群体，能够搭建为产品原型，演示项目效果。墨刀同时也是协作平台，项目成员可以协作编辑、审阅，不管是产品想法展示，还是向客户收集产品反馈，向投资人进行</a:t>
            </a:r>
            <a:r>
              <a:rPr lang="en-US" altLang="zh-CN" sz="2000" dirty="0">
                <a:solidFill>
                  <a:srgbClr val="404040"/>
                </a:solidFill>
                <a:latin typeface="黑体" panose="02010609060101010101" pitchFamily="49" charset="-122"/>
                <a:ea typeface="黑体" panose="02010609060101010101" pitchFamily="49" charset="-122"/>
                <a:sym typeface="宋体" panose="02010600030101010101" pitchFamily="2" charset="-122"/>
              </a:rPr>
              <a:t>Demo</a:t>
            </a:r>
            <a:r>
              <a:rPr lang="zh-CN" altLang="en-US" sz="2000" dirty="0">
                <a:solidFill>
                  <a:srgbClr val="404040"/>
                </a:solidFill>
                <a:latin typeface="黑体" panose="02010609060101010101" pitchFamily="49" charset="-122"/>
                <a:ea typeface="黑体" panose="02010609060101010101" pitchFamily="49" charset="-122"/>
                <a:sym typeface="宋体" panose="02010600030101010101" pitchFamily="2" charset="-122"/>
              </a:rPr>
              <a:t>展示，或是在团队内部协作沟通、项目管理。</a:t>
            </a:r>
          </a:p>
          <a:p>
            <a:pPr>
              <a:buNone/>
            </a:pPr>
            <a:br>
              <a:rPr lang="zh-CN" altLang="en-US" sz="1800" dirty="0"/>
            </a:br>
            <a:endParaRPr kumimoji="0" lang="zh-CN" sz="1800" i="0" u="none" strike="noStrike" cap="none" spc="0" normalizeH="0" baseline="0" dirty="0">
              <a:solidFill>
                <a:schemeClr val="tx1"/>
              </a:solidFill>
              <a:latin typeface="黑体" panose="02010609060101010101" pitchFamily="49" charset="-122"/>
              <a:ea typeface="黑体" panose="02010609060101010101" pitchFamily="49" charset="-122"/>
            </a:endParaRPr>
          </a:p>
        </p:txBody>
      </p:sp>
      <p:sp>
        <p:nvSpPr>
          <p:cNvPr id="23" name="PA_任意多边形 34"/>
          <p:cNvSpPr/>
          <p:nvPr>
            <p:custDataLst>
              <p:tags r:id="rId6"/>
            </p:custDataLst>
          </p:nvPr>
        </p:nvSpPr>
        <p:spPr bwMode="auto">
          <a:xfrm flipH="1">
            <a:off x="0" y="1041113"/>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PA_文本框 44"/>
          <p:cNvSpPr>
            <a:spLocks noChangeArrowheads="1"/>
          </p:cNvSpPr>
          <p:nvPr>
            <p:custDataLst>
              <p:tags r:id="rId7"/>
            </p:custDataLst>
          </p:nvPr>
        </p:nvSpPr>
        <p:spPr bwMode="auto">
          <a:xfrm flipH="1">
            <a:off x="269262" y="1158035"/>
            <a:ext cx="403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墨刀 的介绍</a:t>
            </a:r>
          </a:p>
        </p:txBody>
      </p:sp>
      <p:sp>
        <p:nvSpPr>
          <p:cNvPr id="14" name="PA_矩形 9"/>
          <p:cNvSpPr>
            <a:spLocks noChangeArrowheads="1"/>
          </p:cNvSpPr>
          <p:nvPr>
            <p:custDataLst>
              <p:tags r:id="rId8"/>
            </p:custDataLst>
          </p:nvPr>
        </p:nvSpPr>
        <p:spPr bwMode="auto">
          <a:xfrm>
            <a:off x="2286962" y="5969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pic>
        <p:nvPicPr>
          <p:cNvPr id="8" name="图片 7">
            <a:extLst>
              <a:ext uri="{FF2B5EF4-FFF2-40B4-BE49-F238E27FC236}">
                <a16:creationId xmlns:a16="http://schemas.microsoft.com/office/drawing/2014/main" id="{5A62FBBC-9C16-4547-877A-73616D839FFE}"/>
              </a:ext>
            </a:extLst>
          </p:cNvPr>
          <p:cNvPicPr>
            <a:picLocks noChangeAspect="1"/>
          </p:cNvPicPr>
          <p:nvPr/>
        </p:nvPicPr>
        <p:blipFill>
          <a:blip r:embed="rId13"/>
          <a:stretch>
            <a:fillRect/>
          </a:stretch>
        </p:blipFill>
        <p:spPr>
          <a:xfrm>
            <a:off x="2920809" y="3761332"/>
            <a:ext cx="6889942" cy="3016551"/>
          </a:xfrm>
          <a:prstGeom prst="rect">
            <a:avLst/>
          </a:prstGeom>
        </p:spPr>
      </p:pic>
      <p:grpSp>
        <p:nvGrpSpPr>
          <p:cNvPr id="19" name="组合 18">
            <a:extLst>
              <a:ext uri="{FF2B5EF4-FFF2-40B4-BE49-F238E27FC236}">
                <a16:creationId xmlns:a16="http://schemas.microsoft.com/office/drawing/2014/main" id="{1565CD63-3663-4B9A-9767-2F8971484114}"/>
              </a:ext>
            </a:extLst>
          </p:cNvPr>
          <p:cNvGrpSpPr/>
          <p:nvPr/>
        </p:nvGrpSpPr>
        <p:grpSpPr>
          <a:xfrm>
            <a:off x="692150" y="2618349"/>
            <a:ext cx="692150" cy="692150"/>
            <a:chOff x="825" y="3913"/>
            <a:chExt cx="1090" cy="1090"/>
          </a:xfrm>
        </p:grpSpPr>
        <p:sp>
          <p:nvSpPr>
            <p:cNvPr id="20" name="PA_椭圆 13">
              <a:extLst>
                <a:ext uri="{FF2B5EF4-FFF2-40B4-BE49-F238E27FC236}">
                  <a16:creationId xmlns:a16="http://schemas.microsoft.com/office/drawing/2014/main" id="{B97D3D9F-5CFC-4BEB-A53D-4FED52CB69B5}"/>
                </a:ext>
              </a:extLst>
            </p:cNvPr>
            <p:cNvSpPr>
              <a:spLocks noChangeArrowheads="1"/>
            </p:cNvSpPr>
            <p:nvPr>
              <p:custDataLst>
                <p:tags r:id="rId9"/>
              </p:custDataLst>
            </p:nvPr>
          </p:nvSpPr>
          <p:spPr bwMode="auto">
            <a:xfrm>
              <a:off x="825" y="3913"/>
              <a:ext cx="1090" cy="109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2500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21" name="PA_图片 30">
              <a:extLst>
                <a:ext uri="{FF2B5EF4-FFF2-40B4-BE49-F238E27FC236}">
                  <a16:creationId xmlns:a16="http://schemas.microsoft.com/office/drawing/2014/main" id="{48321148-6F7D-472A-ACD6-EB97E2CDD473}"/>
                </a:ext>
              </a:extLst>
            </p:cNvPr>
            <p:cNvPicPr>
              <a:picLocks noChangeAspect="1" noChangeArrowheads="1"/>
            </p:cNvPicPr>
            <p:nvPr>
              <p:custDataLst>
                <p:tags r:id="rId10"/>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58" y="4068"/>
              <a:ext cx="780" cy="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图片 21">
            <a:extLst>
              <a:ext uri="{FF2B5EF4-FFF2-40B4-BE49-F238E27FC236}">
                <a16:creationId xmlns:a16="http://schemas.microsoft.com/office/drawing/2014/main" id="{0FB6A0F3-1814-43A7-AC6F-9512559F3616}"/>
              </a:ext>
            </a:extLst>
          </p:cNvPr>
          <p:cNvPicPr>
            <a:picLocks noChangeAspect="1"/>
          </p:cNvPicPr>
          <p:nvPr/>
        </p:nvPicPr>
        <p:blipFill>
          <a:blip r:embed="rId15"/>
          <a:stretch>
            <a:fillRect/>
          </a:stretch>
        </p:blipFill>
        <p:spPr>
          <a:xfrm>
            <a:off x="10422850" y="923067"/>
            <a:ext cx="1454924" cy="719884"/>
          </a:xfrm>
          <a:prstGeom prst="rect">
            <a:avLst/>
          </a:prstGeom>
        </p:spPr>
      </p:pic>
    </p:spTree>
    <p:extLst>
      <p:ext uri="{BB962C8B-B14F-4D97-AF65-F5344CB8AC3E}">
        <p14:creationId xmlns:p14="http://schemas.microsoft.com/office/powerpoint/2010/main" val="7947689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51202" name="PA_直接连接符 24">
            <a:extLst>
              <a:ext uri="{FF2B5EF4-FFF2-40B4-BE49-F238E27FC236}">
                <a16:creationId xmlns:a16="http://schemas.microsoft.com/office/drawing/2014/main" id="{ABA4ACCD-6313-459D-B38A-7AC67FD40ADB}"/>
              </a:ext>
            </a:extLst>
          </p:cNvPr>
          <p:cNvSpPr>
            <a:spLocks noChangeShapeType="1"/>
          </p:cNvSpPr>
          <p:nvPr>
            <p:custDataLst>
              <p:tags r:id="rId1"/>
            </p:custDataLst>
          </p:nvPr>
        </p:nvSpPr>
        <p:spPr bwMode="auto">
          <a:xfrm>
            <a:off x="1122363" y="2911475"/>
            <a:ext cx="10117137" cy="1588"/>
          </a:xfrm>
          <a:prstGeom prst="line">
            <a:avLst/>
          </a:prstGeom>
          <a:noFill/>
          <a:ln w="28575">
            <a:solidFill>
              <a:schemeClr val="accent1"/>
            </a:solidFill>
            <a:prstDash val="sysDash"/>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03" name="PA_椭圆 2">
            <a:extLst>
              <a:ext uri="{FF2B5EF4-FFF2-40B4-BE49-F238E27FC236}">
                <a16:creationId xmlns:a16="http://schemas.microsoft.com/office/drawing/2014/main" id="{23EA3ACE-88AE-472B-AFE9-BE0429A7D9ED}"/>
              </a:ext>
            </a:extLst>
          </p:cNvPr>
          <p:cNvSpPr>
            <a:spLocks noChangeArrowheads="1"/>
          </p:cNvSpPr>
          <p:nvPr>
            <p:custDataLst>
              <p:tags r:id="rId2"/>
            </p:custDataLst>
          </p:nvPr>
        </p:nvSpPr>
        <p:spPr bwMode="auto">
          <a:xfrm>
            <a:off x="5059363" y="1841500"/>
            <a:ext cx="2052637" cy="20526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4" name="PA_椭圆 3">
            <a:extLst>
              <a:ext uri="{FF2B5EF4-FFF2-40B4-BE49-F238E27FC236}">
                <a16:creationId xmlns:a16="http://schemas.microsoft.com/office/drawing/2014/main" id="{0D8CE697-6945-49C6-B0FD-96570D5B30F3}"/>
              </a:ext>
            </a:extLst>
          </p:cNvPr>
          <p:cNvSpPr>
            <a:spLocks noChangeArrowheads="1"/>
          </p:cNvSpPr>
          <p:nvPr>
            <p:custDataLst>
              <p:tags r:id="rId3"/>
            </p:custDataLst>
          </p:nvPr>
        </p:nvSpPr>
        <p:spPr bwMode="auto">
          <a:xfrm>
            <a:off x="2905125" y="2203450"/>
            <a:ext cx="1308100" cy="13081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5" name="PA_椭圆 4">
            <a:extLst>
              <a:ext uri="{FF2B5EF4-FFF2-40B4-BE49-F238E27FC236}">
                <a16:creationId xmlns:a16="http://schemas.microsoft.com/office/drawing/2014/main" id="{53076558-FF1A-4B57-83EA-E8EA3029D91C}"/>
              </a:ext>
            </a:extLst>
          </p:cNvPr>
          <p:cNvSpPr>
            <a:spLocks noChangeArrowheads="1"/>
          </p:cNvSpPr>
          <p:nvPr>
            <p:custDataLst>
              <p:tags r:id="rId4"/>
            </p:custDataLst>
          </p:nvPr>
        </p:nvSpPr>
        <p:spPr bwMode="auto">
          <a:xfrm>
            <a:off x="757238" y="2214563"/>
            <a:ext cx="1308100" cy="13081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6" name="PA_椭圆 5">
            <a:extLst>
              <a:ext uri="{FF2B5EF4-FFF2-40B4-BE49-F238E27FC236}">
                <a16:creationId xmlns:a16="http://schemas.microsoft.com/office/drawing/2014/main" id="{845ADC01-A93D-4455-ABC3-CF3000743BE8}"/>
              </a:ext>
            </a:extLst>
          </p:cNvPr>
          <p:cNvSpPr>
            <a:spLocks noChangeArrowheads="1"/>
          </p:cNvSpPr>
          <p:nvPr>
            <p:custDataLst>
              <p:tags r:id="rId5"/>
            </p:custDataLst>
          </p:nvPr>
        </p:nvSpPr>
        <p:spPr bwMode="auto">
          <a:xfrm>
            <a:off x="7954963" y="2212975"/>
            <a:ext cx="1308100" cy="13081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7" name="PA_椭圆 6">
            <a:extLst>
              <a:ext uri="{FF2B5EF4-FFF2-40B4-BE49-F238E27FC236}">
                <a16:creationId xmlns:a16="http://schemas.microsoft.com/office/drawing/2014/main" id="{5852ADB6-E448-4A13-8944-8AB466330ECA}"/>
              </a:ext>
            </a:extLst>
          </p:cNvPr>
          <p:cNvSpPr>
            <a:spLocks noChangeArrowheads="1"/>
          </p:cNvSpPr>
          <p:nvPr>
            <p:custDataLst>
              <p:tags r:id="rId6"/>
            </p:custDataLst>
          </p:nvPr>
        </p:nvSpPr>
        <p:spPr bwMode="auto">
          <a:xfrm>
            <a:off x="10104438" y="2214563"/>
            <a:ext cx="1308100" cy="13081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8" name="PA_文本框 13">
            <a:extLst>
              <a:ext uri="{FF2B5EF4-FFF2-40B4-BE49-F238E27FC236}">
                <a16:creationId xmlns:a16="http://schemas.microsoft.com/office/drawing/2014/main" id="{C588C9A1-BBCE-4C21-9FD5-6052EC509CDD}"/>
              </a:ext>
            </a:extLst>
          </p:cNvPr>
          <p:cNvSpPr>
            <a:spLocks noChangeArrowheads="1"/>
          </p:cNvSpPr>
          <p:nvPr>
            <p:custDataLst>
              <p:tags r:id="rId7"/>
            </p:custDataLst>
          </p:nvPr>
        </p:nvSpPr>
        <p:spPr bwMode="auto">
          <a:xfrm>
            <a:off x="802481" y="4102940"/>
            <a:ext cx="173513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F67280"/>
                </a:solidFill>
                <a:effectLst/>
                <a:uLnTx/>
                <a:uFillTx/>
                <a:latin typeface="黑体" panose="02010609060101010101" pitchFamily="49" charset="-122"/>
                <a:ea typeface="黑体" panose="02010609060101010101" pitchFamily="49" charset="-122"/>
                <a:sym typeface="Calibri" panose="020F0502020204030204" pitchFamily="34" charset="0"/>
              </a:rPr>
              <a:t>1</a:t>
            </a:r>
            <a:r>
              <a:rPr kumimoji="0" lang="zh-CN" altLang="en-US" sz="2400" b="0" i="0" u="none" strike="noStrike" kern="1200" cap="none" spc="0" normalizeH="0" baseline="0" noProof="0" dirty="0">
                <a:ln>
                  <a:noFill/>
                </a:ln>
                <a:solidFill>
                  <a:srgbClr val="F67280"/>
                </a:solidFill>
                <a:effectLst/>
                <a:uLnTx/>
                <a:uFillTx/>
                <a:latin typeface="黑体" panose="02010609060101010101" pitchFamily="49" charset="-122"/>
                <a:ea typeface="黑体" panose="02010609060101010101" pitchFamily="49" charset="-122"/>
                <a:sym typeface="Calibri" panose="020F0502020204030204" pitchFamily="34" charset="0"/>
              </a:rPr>
              <a:t>、</a:t>
            </a:r>
            <a:endParaRPr kumimoji="0" lang="en-US" altLang="zh-CN" sz="2400" b="0" i="0" u="none" strike="noStrike" kern="1200" cap="none" spc="0" normalizeH="0" baseline="0" noProof="0" dirty="0">
              <a:ln>
                <a:noFill/>
              </a:ln>
              <a:solidFill>
                <a:srgbClr val="F67280"/>
              </a:solidFill>
              <a:effectLst/>
              <a:uLnTx/>
              <a:uFillTx/>
              <a:latin typeface="黑体" panose="02010609060101010101" pitchFamily="49" charset="-122"/>
              <a:ea typeface="黑体" panose="02010609060101010101" pitchFamily="49" charset="-122"/>
              <a:sym typeface="Calibri" panose="020F0502020204030204" pitchFamily="34" charset="0"/>
            </a:endParaRPr>
          </a:p>
          <a:p>
            <a:pPr lvl="0" fontAlgn="base">
              <a:lnSpc>
                <a:spcPct val="100000"/>
              </a:lnSpc>
              <a:spcBef>
                <a:spcPct val="0"/>
              </a:spcBef>
              <a:spcAft>
                <a:spcPct val="0"/>
              </a:spcAft>
              <a:buNone/>
              <a:defRPr/>
            </a:pPr>
            <a:r>
              <a:rPr lang="zh-CN" altLang="en-US" sz="2000" dirty="0">
                <a:solidFill>
                  <a:srgbClr val="404040"/>
                </a:solidFill>
                <a:latin typeface="黑体" panose="02010609060101010101" pitchFamily="49" charset="-122"/>
                <a:ea typeface="黑体" panose="02010609060101010101" pitchFamily="49" charset="-122"/>
              </a:rPr>
              <a:t>操作效率高，易于上手</a:t>
            </a:r>
            <a:r>
              <a:rPr lang="zh-CN" altLang="en-US" sz="2000" dirty="0">
                <a:latin typeface="黑体" panose="02010609060101010101" pitchFamily="49" charset="-122"/>
                <a:ea typeface="黑体" panose="02010609060101010101" pitchFamily="49" charset="-122"/>
              </a:rPr>
              <a:t>。</a:t>
            </a:r>
            <a:endPar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Calibri" panose="020F0502020204030204" pitchFamily="34" charset="0"/>
            </a:endParaRPr>
          </a:p>
        </p:txBody>
      </p:sp>
      <p:sp>
        <p:nvSpPr>
          <p:cNvPr id="51209" name="PA_文本框 14">
            <a:extLst>
              <a:ext uri="{FF2B5EF4-FFF2-40B4-BE49-F238E27FC236}">
                <a16:creationId xmlns:a16="http://schemas.microsoft.com/office/drawing/2014/main" id="{E00D277B-C736-41EF-9FD3-571FC48CB3BD}"/>
              </a:ext>
            </a:extLst>
          </p:cNvPr>
          <p:cNvSpPr>
            <a:spLocks noChangeArrowheads="1"/>
          </p:cNvSpPr>
          <p:nvPr>
            <p:custDataLst>
              <p:tags r:id="rId8"/>
            </p:custDataLst>
          </p:nvPr>
        </p:nvSpPr>
        <p:spPr bwMode="auto">
          <a:xfrm>
            <a:off x="2631916" y="4198937"/>
            <a:ext cx="14670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lang="en-US" altLang="zh-CN" sz="2400" dirty="0">
                <a:solidFill>
                  <a:srgbClr val="C06C84"/>
                </a:solidFill>
                <a:latin typeface="黑体" panose="02010609060101010101" pitchFamily="49" charset="-122"/>
                <a:ea typeface="黑体" panose="02010609060101010101" pitchFamily="49" charset="-122"/>
              </a:rPr>
              <a:t>2</a:t>
            </a:r>
            <a:r>
              <a:rPr lang="zh-CN" altLang="en-US" sz="2400" dirty="0">
                <a:solidFill>
                  <a:srgbClr val="C06C84"/>
                </a:solidFill>
                <a:latin typeface="黑体" panose="02010609060101010101" pitchFamily="49" charset="-122"/>
                <a:ea typeface="黑体" panose="02010609060101010101" pitchFamily="49" charset="-122"/>
              </a:rPr>
              <a:t>、</a:t>
            </a:r>
            <a:endParaRPr kumimoji="0" lang="en-US" altLang="zh-CN" sz="2000" b="0" i="0" u="none" strike="noStrike" kern="1200" cap="none" spc="0" normalizeH="0" baseline="0" noProof="0" dirty="0">
              <a:ln>
                <a:noFill/>
              </a:ln>
              <a:solidFill>
                <a:srgbClr val="C06C84"/>
              </a:solidFill>
              <a:effectLst/>
              <a:uLnTx/>
              <a:uFillTx/>
              <a:latin typeface="黑体" panose="02010609060101010101" pitchFamily="49" charset="-122"/>
              <a:ea typeface="黑体" panose="02010609060101010101" pitchFamily="49" charset="-122"/>
              <a:sym typeface="Calibri" panose="020F0502020204030204" pitchFamily="34" charset="0"/>
            </a:endParaRPr>
          </a:p>
          <a:p>
            <a:pPr lvl="0" fontAlgn="base">
              <a:lnSpc>
                <a:spcPct val="100000"/>
              </a:lnSpc>
              <a:spcBef>
                <a:spcPct val="0"/>
              </a:spcBef>
              <a:spcAft>
                <a:spcPct val="0"/>
              </a:spcAft>
              <a:buNone/>
              <a:defRPr/>
            </a:pPr>
            <a:r>
              <a:rPr lang="zh-CN" altLang="en-US" sz="2000" dirty="0">
                <a:solidFill>
                  <a:srgbClr val="404040"/>
                </a:solidFill>
                <a:latin typeface="黑体" panose="02010609060101010101" pitchFamily="49" charset="-122"/>
                <a:ea typeface="黑体" panose="02010609060101010101" pitchFamily="49" charset="-122"/>
              </a:rPr>
              <a:t>动效丰富。</a:t>
            </a:r>
          </a:p>
        </p:txBody>
      </p:sp>
      <p:sp>
        <p:nvSpPr>
          <p:cNvPr id="51210" name="PA_文本框 15">
            <a:extLst>
              <a:ext uri="{FF2B5EF4-FFF2-40B4-BE49-F238E27FC236}">
                <a16:creationId xmlns:a16="http://schemas.microsoft.com/office/drawing/2014/main" id="{2BE2AFC7-B868-436D-8AF5-FEAD93A9C8D5}"/>
              </a:ext>
            </a:extLst>
          </p:cNvPr>
          <p:cNvSpPr>
            <a:spLocks noChangeArrowheads="1"/>
          </p:cNvSpPr>
          <p:nvPr>
            <p:custDataLst>
              <p:tags r:id="rId9"/>
            </p:custDataLst>
          </p:nvPr>
        </p:nvSpPr>
        <p:spPr bwMode="auto">
          <a:xfrm>
            <a:off x="7994651" y="4102940"/>
            <a:ext cx="20550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C06C84"/>
                </a:solidFill>
                <a:effectLst/>
                <a:uLnTx/>
                <a:uFillTx/>
                <a:latin typeface="黑体" panose="02010609060101010101" pitchFamily="49" charset="-122"/>
                <a:ea typeface="黑体" panose="02010609060101010101" pitchFamily="49" charset="-122"/>
                <a:sym typeface="Calibri" panose="020F0502020204030204" pitchFamily="34" charset="0"/>
              </a:rPr>
              <a:t>4</a:t>
            </a:r>
            <a:r>
              <a:rPr kumimoji="0" lang="zh-CN" altLang="en-US" sz="2400" b="0" i="0" u="none" strike="noStrike" kern="1200" cap="none" spc="0" normalizeH="0" baseline="0" noProof="0" dirty="0">
                <a:ln>
                  <a:noFill/>
                </a:ln>
                <a:solidFill>
                  <a:srgbClr val="C06C84"/>
                </a:solidFill>
                <a:effectLst/>
                <a:uLnTx/>
                <a:uFillTx/>
                <a:latin typeface="黑体" panose="02010609060101010101" pitchFamily="49" charset="-122"/>
                <a:ea typeface="黑体" panose="02010609060101010101" pitchFamily="49" charset="-122"/>
                <a:sym typeface="Calibri" panose="020F0502020204030204" pitchFamily="34" charset="0"/>
              </a:rPr>
              <a:t>、</a:t>
            </a:r>
            <a:endParaRPr lang="en-US" altLang="zh-CN" sz="2400" noProof="0" dirty="0">
              <a:solidFill>
                <a:srgbClr val="40404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000" dirty="0">
                <a:solidFill>
                  <a:srgbClr val="404040"/>
                </a:solidFill>
                <a:latin typeface="黑体" panose="02010609060101010101" pitchFamily="49" charset="-122"/>
                <a:ea typeface="黑体" panose="02010609060101010101" pitchFamily="49" charset="-122"/>
              </a:rPr>
              <a:t>可自动生成页面流程图。</a:t>
            </a:r>
          </a:p>
        </p:txBody>
      </p:sp>
      <p:sp>
        <p:nvSpPr>
          <p:cNvPr id="51211" name="PA_文本框 16">
            <a:extLst>
              <a:ext uri="{FF2B5EF4-FFF2-40B4-BE49-F238E27FC236}">
                <a16:creationId xmlns:a16="http://schemas.microsoft.com/office/drawing/2014/main" id="{CF86AD04-187D-43F4-82FF-F9F5EF76B685}"/>
              </a:ext>
            </a:extLst>
          </p:cNvPr>
          <p:cNvSpPr>
            <a:spLocks noChangeArrowheads="1"/>
          </p:cNvSpPr>
          <p:nvPr>
            <p:custDataLst>
              <p:tags r:id="rId10"/>
            </p:custDataLst>
          </p:nvPr>
        </p:nvSpPr>
        <p:spPr bwMode="auto">
          <a:xfrm>
            <a:off x="10140951" y="4075565"/>
            <a:ext cx="21796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en-US" altLang="zh-CN" sz="2400" b="0" i="0" u="none" strike="noStrike" kern="1200" cap="none" spc="0" normalizeH="0" baseline="0" noProof="0" dirty="0">
                <a:ln>
                  <a:noFill/>
                </a:ln>
                <a:solidFill>
                  <a:srgbClr val="F67280"/>
                </a:solidFill>
                <a:effectLst/>
                <a:uLnTx/>
                <a:uFillTx/>
                <a:latin typeface="黑体" panose="02010609060101010101" pitchFamily="49" charset="-122"/>
                <a:ea typeface="黑体" panose="02010609060101010101" pitchFamily="49" charset="-122"/>
                <a:sym typeface="Calibri" panose="020F0502020204030204" pitchFamily="34" charset="0"/>
              </a:rPr>
              <a:t>5</a:t>
            </a:r>
            <a:r>
              <a:rPr kumimoji="0" lang="zh-CN" altLang="en-US" sz="2400" b="0" i="0" u="none" strike="noStrike" kern="1200" cap="none" spc="0" normalizeH="0" baseline="0" noProof="0" dirty="0">
                <a:ln>
                  <a:noFill/>
                </a:ln>
                <a:solidFill>
                  <a:srgbClr val="F67280"/>
                </a:solidFill>
                <a:effectLst/>
                <a:uLnTx/>
                <a:uFillTx/>
                <a:latin typeface="黑体" panose="02010609060101010101" pitchFamily="49" charset="-122"/>
                <a:ea typeface="黑体" panose="02010609060101010101" pitchFamily="49" charset="-122"/>
                <a:sym typeface="Calibri" panose="020F0502020204030204" pitchFamily="34" charset="0"/>
              </a:rPr>
              <a:t>、</a:t>
            </a:r>
            <a:endParaRPr kumimoji="0" lang="en-US" altLang="zh-CN" sz="2400" b="0" i="0" u="none" strike="noStrike" kern="1200" cap="none" spc="0" normalizeH="0" baseline="0" noProof="0" dirty="0">
              <a:ln>
                <a:noFill/>
              </a:ln>
              <a:solidFill>
                <a:srgbClr val="F67280"/>
              </a:solidFill>
              <a:effectLst/>
              <a:uLnTx/>
              <a:uFillTx/>
              <a:latin typeface="黑体" panose="02010609060101010101" pitchFamily="49" charset="-122"/>
              <a:ea typeface="黑体" panose="02010609060101010101" pitchFamily="49" charset="-122"/>
              <a:sym typeface="Calibri" panose="020F0502020204030204" pitchFamily="34" charset="0"/>
            </a:endParaRPr>
          </a:p>
          <a:p>
            <a:pPr fontAlgn="base">
              <a:lnSpc>
                <a:spcPct val="100000"/>
              </a:lnSpc>
              <a:spcBef>
                <a:spcPct val="0"/>
              </a:spcBef>
              <a:spcAft>
                <a:spcPct val="0"/>
              </a:spcAft>
              <a:buNone/>
              <a:defRPr/>
            </a:pPr>
            <a:r>
              <a:rPr lang="zh-CN" altLang="en-US" sz="2000" dirty="0">
                <a:solidFill>
                  <a:srgbClr val="404040"/>
                </a:solidFill>
                <a:latin typeface="黑体" panose="02010609060101010101" pitchFamily="49" charset="-122"/>
                <a:ea typeface="黑体" panose="02010609060101010101" pitchFamily="49" charset="-122"/>
              </a:rPr>
              <a:t>分享二维码到微信等十分方便。</a:t>
            </a:r>
          </a:p>
          <a:p>
            <a:pPr lvl="0" fontAlgn="base">
              <a:lnSpc>
                <a:spcPct val="100000"/>
              </a:lnSpc>
              <a:spcBef>
                <a:spcPct val="0"/>
              </a:spcBef>
              <a:spcAft>
                <a:spcPct val="0"/>
              </a:spcAft>
              <a:buNone/>
              <a:defRPr/>
            </a:pPr>
            <a:endParaRPr lang="zh-CN" altLang="en-US" sz="2000" dirty="0">
              <a:solidFill>
                <a:srgbClr val="404040"/>
              </a:solidFill>
              <a:latin typeface="黑体" panose="02010609060101010101" pitchFamily="49" charset="-122"/>
              <a:ea typeface="黑体" panose="02010609060101010101" pitchFamily="49" charset="-122"/>
            </a:endParaRPr>
          </a:p>
        </p:txBody>
      </p:sp>
      <p:sp>
        <p:nvSpPr>
          <p:cNvPr id="51212" name="PA_文本框 17">
            <a:extLst>
              <a:ext uri="{FF2B5EF4-FFF2-40B4-BE49-F238E27FC236}">
                <a16:creationId xmlns:a16="http://schemas.microsoft.com/office/drawing/2014/main" id="{C40E50A7-F998-4DB4-BE4E-994144D96A25}"/>
              </a:ext>
            </a:extLst>
          </p:cNvPr>
          <p:cNvSpPr>
            <a:spLocks noChangeArrowheads="1"/>
          </p:cNvSpPr>
          <p:nvPr>
            <p:custDataLst>
              <p:tags r:id="rId11"/>
            </p:custDataLst>
          </p:nvPr>
        </p:nvSpPr>
        <p:spPr bwMode="auto">
          <a:xfrm>
            <a:off x="4098984" y="4075565"/>
            <a:ext cx="389566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b="1" dirty="0">
                <a:solidFill>
                  <a:srgbClr val="6C5B7B"/>
                </a:solidFill>
                <a:latin typeface="黑体" panose="02010609060101010101" pitchFamily="49" charset="-122"/>
                <a:ea typeface="黑体" panose="02010609060101010101" pitchFamily="49" charset="-122"/>
              </a:rPr>
              <a:t>3</a:t>
            </a:r>
            <a:r>
              <a:rPr lang="zh-CN" altLang="en-US" sz="2400" b="1" dirty="0">
                <a:solidFill>
                  <a:srgbClr val="6C5B7B"/>
                </a:solidFill>
                <a:latin typeface="黑体" panose="02010609060101010101" pitchFamily="49" charset="-122"/>
                <a:ea typeface="黑体" panose="02010609060101010101" pitchFamily="49" charset="-122"/>
              </a:rPr>
              <a:t>、</a:t>
            </a:r>
            <a:r>
              <a:rPr lang="zh-CN" altLang="en-US" sz="2000" dirty="0">
                <a:solidFill>
                  <a:srgbClr val="404040"/>
                </a:solidFill>
                <a:latin typeface="黑体" panose="02010609060101010101" pitchFamily="49" charset="-122"/>
                <a:ea typeface="黑体" panose="02010609060101010101" pitchFamily="49" charset="-122"/>
              </a:rPr>
              <a:t>专为移动端产品原型设计而生。基本上能满足移动端产品原型的设计要求并且系统控件都是基于</a:t>
            </a:r>
            <a:r>
              <a:rPr lang="en-US" altLang="zh-CN" sz="2000" dirty="0">
                <a:solidFill>
                  <a:srgbClr val="404040"/>
                </a:solidFill>
                <a:latin typeface="黑体" panose="02010609060101010101" pitchFamily="49" charset="-122"/>
                <a:ea typeface="黑体" panose="02010609060101010101" pitchFamily="49" charset="-122"/>
              </a:rPr>
              <a:t>APP</a:t>
            </a:r>
            <a:r>
              <a:rPr lang="zh-CN" altLang="en-US" sz="2000" dirty="0">
                <a:solidFill>
                  <a:srgbClr val="404040"/>
                </a:solidFill>
                <a:latin typeface="黑体" panose="02010609060101010101" pitchFamily="49" charset="-122"/>
                <a:ea typeface="黑体" panose="02010609060101010101" pitchFamily="49" charset="-122"/>
              </a:rPr>
              <a:t>，以及系统平台</a:t>
            </a:r>
            <a:r>
              <a:rPr lang="en-US" altLang="zh-CN" sz="2000" dirty="0">
                <a:solidFill>
                  <a:srgbClr val="404040"/>
                </a:solidFill>
                <a:latin typeface="黑体" panose="02010609060101010101" pitchFamily="49" charset="-122"/>
                <a:ea typeface="黑体" panose="02010609060101010101" pitchFamily="49" charset="-122"/>
              </a:rPr>
              <a:t>IOS</a:t>
            </a:r>
            <a:r>
              <a:rPr lang="zh-CN" altLang="en-US" sz="2000" dirty="0">
                <a:solidFill>
                  <a:srgbClr val="404040"/>
                </a:solidFill>
                <a:latin typeface="黑体" panose="02010609060101010101" pitchFamily="49" charset="-122"/>
                <a:ea typeface="黑体" panose="02010609060101010101" pitchFamily="49" charset="-122"/>
              </a:rPr>
              <a:t>和安卓，因此在里面可以首先选择相应的设备布局，减少了不少不必要的工作环节。</a:t>
            </a:r>
            <a:endParaRPr lang="en-US" altLang="zh-CN" sz="2000" dirty="0">
              <a:solidFill>
                <a:srgbClr val="404040"/>
              </a:solidFill>
              <a:latin typeface="黑体" panose="02010609060101010101" pitchFamily="49" charset="-122"/>
              <a:ea typeface="黑体" panose="02010609060101010101" pitchFamily="49" charset="-122"/>
            </a:endParaRPr>
          </a:p>
        </p:txBody>
      </p:sp>
      <p:sp>
        <p:nvSpPr>
          <p:cNvPr id="51213" name="PA_矩形 19">
            <a:extLst>
              <a:ext uri="{FF2B5EF4-FFF2-40B4-BE49-F238E27FC236}">
                <a16:creationId xmlns:a16="http://schemas.microsoft.com/office/drawing/2014/main" id="{43A7F908-2BCB-4C13-A81C-ED9362ED65B9}"/>
              </a:ext>
            </a:extLst>
          </p:cNvPr>
          <p:cNvSpPr>
            <a:spLocks noChangeArrowheads="1"/>
          </p:cNvSpPr>
          <p:nvPr>
            <p:custDataLst>
              <p:tags r:id="rId12"/>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14" name="PA_矩形 20">
            <a:extLst>
              <a:ext uri="{FF2B5EF4-FFF2-40B4-BE49-F238E27FC236}">
                <a16:creationId xmlns:a16="http://schemas.microsoft.com/office/drawing/2014/main" id="{5AB752D7-BF80-4A6C-B07A-7B4385E7C084}"/>
              </a:ext>
            </a:extLst>
          </p:cNvPr>
          <p:cNvSpPr>
            <a:spLocks noChangeArrowheads="1"/>
          </p:cNvSpPr>
          <p:nvPr>
            <p:custDataLst>
              <p:tags r:id="rId13"/>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15" name="PA_矩形 21">
            <a:extLst>
              <a:ext uri="{FF2B5EF4-FFF2-40B4-BE49-F238E27FC236}">
                <a16:creationId xmlns:a16="http://schemas.microsoft.com/office/drawing/2014/main" id="{553C6515-2F47-48C3-ACDD-7EC07A9B6773}"/>
              </a:ext>
            </a:extLst>
          </p:cNvPr>
          <p:cNvSpPr>
            <a:spLocks noChangeArrowheads="1"/>
          </p:cNvSpPr>
          <p:nvPr>
            <p:custDataLst>
              <p:tags r:id="rId14"/>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16" name="PA_矩形 22">
            <a:extLst>
              <a:ext uri="{FF2B5EF4-FFF2-40B4-BE49-F238E27FC236}">
                <a16:creationId xmlns:a16="http://schemas.microsoft.com/office/drawing/2014/main" id="{35640376-C9F3-4BB0-989E-DA0AB9A00CEE}"/>
              </a:ext>
            </a:extLst>
          </p:cNvPr>
          <p:cNvSpPr>
            <a:spLocks noChangeArrowheads="1"/>
          </p:cNvSpPr>
          <p:nvPr>
            <p:custDataLst>
              <p:tags r:id="rId15"/>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51218" name="PA_图片 25">
            <a:extLst>
              <a:ext uri="{FF2B5EF4-FFF2-40B4-BE49-F238E27FC236}">
                <a16:creationId xmlns:a16="http://schemas.microsoft.com/office/drawing/2014/main" id="{9AC58943-B4ED-4779-B7DC-86FB83307018}"/>
              </a:ext>
            </a:extLst>
          </p:cNvPr>
          <p:cNvPicPr>
            <a:picLocks noChangeAspect="1" noChangeArrowheads="1"/>
          </p:cNvPicPr>
          <p:nvPr>
            <p:custDataLst>
              <p:tags r:id="rId16"/>
            </p:custDataLst>
          </p:nvPr>
        </p:nvPicPr>
        <p:blipFill>
          <a:blip r:embed="rId26">
            <a:extLst>
              <a:ext uri="{28A0092B-C50C-407E-A947-70E740481C1C}">
                <a14:useLocalDpi xmlns:a14="http://schemas.microsoft.com/office/drawing/2010/main" val="0"/>
              </a:ext>
            </a:extLst>
          </a:blip>
          <a:srcRect/>
          <a:stretch>
            <a:fillRect/>
          </a:stretch>
        </p:blipFill>
        <p:spPr bwMode="auto">
          <a:xfrm>
            <a:off x="8350250" y="2597150"/>
            <a:ext cx="5683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A_图片 26">
            <a:extLst>
              <a:ext uri="{FF2B5EF4-FFF2-40B4-BE49-F238E27FC236}">
                <a16:creationId xmlns:a16="http://schemas.microsoft.com/office/drawing/2014/main" id="{F883AC68-F6B7-435E-852B-570A45FAAD84}"/>
              </a:ext>
            </a:extLst>
          </p:cNvPr>
          <p:cNvPicPr>
            <a:picLocks noChangeAspect="1" noChangeArrowheads="1"/>
          </p:cNvPicPr>
          <p:nvPr>
            <p:custDataLst>
              <p:tags r:id="rId17"/>
            </p:custDataLst>
          </p:nvPr>
        </p:nvPicPr>
        <p:blipFill>
          <a:blip r:embed="rId27">
            <a:extLst>
              <a:ext uri="{28A0092B-C50C-407E-A947-70E740481C1C}">
                <a14:useLocalDpi xmlns:a14="http://schemas.microsoft.com/office/drawing/2010/main" val="0"/>
              </a:ext>
            </a:extLst>
          </a:blip>
          <a:srcRect/>
          <a:stretch>
            <a:fillRect/>
          </a:stretch>
        </p:blipFill>
        <p:spPr bwMode="auto">
          <a:xfrm>
            <a:off x="3255963" y="2543175"/>
            <a:ext cx="6619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A_图片 27">
            <a:extLst>
              <a:ext uri="{FF2B5EF4-FFF2-40B4-BE49-F238E27FC236}">
                <a16:creationId xmlns:a16="http://schemas.microsoft.com/office/drawing/2014/main" id="{864C4C86-1807-4876-AD3B-A5909D4BFBD1}"/>
              </a:ext>
            </a:extLst>
          </p:cNvPr>
          <p:cNvPicPr>
            <a:picLocks noChangeAspect="1" noChangeArrowheads="1"/>
          </p:cNvPicPr>
          <p:nvPr>
            <p:custDataLst>
              <p:tags r:id="rId18"/>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10456863" y="2570163"/>
            <a:ext cx="6000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A_图片 28">
            <a:extLst>
              <a:ext uri="{FF2B5EF4-FFF2-40B4-BE49-F238E27FC236}">
                <a16:creationId xmlns:a16="http://schemas.microsoft.com/office/drawing/2014/main" id="{BB4A30E0-007A-48D7-9C9F-D1DD40F3D624}"/>
              </a:ext>
            </a:extLst>
          </p:cNvPr>
          <p:cNvPicPr>
            <a:picLocks noChangeAspect="1" noChangeArrowheads="1"/>
          </p:cNvPicPr>
          <p:nvPr>
            <p:custDataLst>
              <p:tags r:id="rId19"/>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5559425" y="2433638"/>
            <a:ext cx="1052513"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A_图片 29">
            <a:extLst>
              <a:ext uri="{FF2B5EF4-FFF2-40B4-BE49-F238E27FC236}">
                <a16:creationId xmlns:a16="http://schemas.microsoft.com/office/drawing/2014/main" id="{0953AFA7-490B-4A54-AB31-1116729E7D07}"/>
              </a:ext>
            </a:extLst>
          </p:cNvPr>
          <p:cNvPicPr>
            <a:picLocks noChangeAspect="1" noChangeArrowheads="1"/>
          </p:cNvPicPr>
          <p:nvPr>
            <p:custDataLst>
              <p:tags r:id="rId20"/>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1095375" y="2570163"/>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A_矩形 9">
            <a:extLst>
              <a:ext uri="{FF2B5EF4-FFF2-40B4-BE49-F238E27FC236}">
                <a16:creationId xmlns:a16="http://schemas.microsoft.com/office/drawing/2014/main" id="{615C0DC2-BC9B-4AC9-9B0F-7D7CBD8127AD}"/>
              </a:ext>
            </a:extLst>
          </p:cNvPr>
          <p:cNvSpPr>
            <a:spLocks noChangeArrowheads="1"/>
          </p:cNvSpPr>
          <p:nvPr>
            <p:custDataLst>
              <p:tags r:id="rId21"/>
            </p:custDataLst>
          </p:nvPr>
        </p:nvSpPr>
        <p:spPr bwMode="auto">
          <a:xfrm>
            <a:off x="2287433" y="7333"/>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24" name="PA_任意多边形 34">
            <a:extLst>
              <a:ext uri="{FF2B5EF4-FFF2-40B4-BE49-F238E27FC236}">
                <a16:creationId xmlns:a16="http://schemas.microsoft.com/office/drawing/2014/main" id="{881DE705-1586-4525-9584-8D2A87EE38BE}"/>
              </a:ext>
            </a:extLst>
          </p:cNvPr>
          <p:cNvSpPr/>
          <p:nvPr>
            <p:custDataLst>
              <p:tags r:id="rId22"/>
            </p:custDataLst>
          </p:nvPr>
        </p:nvSpPr>
        <p:spPr bwMode="auto">
          <a:xfrm flipH="1">
            <a:off x="0" y="906884"/>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PA_文本框 44">
            <a:extLst>
              <a:ext uri="{FF2B5EF4-FFF2-40B4-BE49-F238E27FC236}">
                <a16:creationId xmlns:a16="http://schemas.microsoft.com/office/drawing/2014/main" id="{6B17BFC6-B878-49A7-9091-AEFAAA254877}"/>
              </a:ext>
            </a:extLst>
          </p:cNvPr>
          <p:cNvSpPr>
            <a:spLocks noChangeArrowheads="1"/>
          </p:cNvSpPr>
          <p:nvPr>
            <p:custDataLst>
              <p:tags r:id="rId23"/>
            </p:custDataLst>
          </p:nvPr>
        </p:nvSpPr>
        <p:spPr bwMode="auto">
          <a:xfrm flipH="1">
            <a:off x="269262" y="1023806"/>
            <a:ext cx="403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墨刀 的优点</a:t>
            </a:r>
          </a:p>
        </p:txBody>
      </p:sp>
      <p:pic>
        <p:nvPicPr>
          <p:cNvPr id="27" name="图片 26">
            <a:extLst>
              <a:ext uri="{FF2B5EF4-FFF2-40B4-BE49-F238E27FC236}">
                <a16:creationId xmlns:a16="http://schemas.microsoft.com/office/drawing/2014/main" id="{48D37A68-E5FF-4017-871A-D2F6FD83E9F1}"/>
              </a:ext>
            </a:extLst>
          </p:cNvPr>
          <p:cNvPicPr>
            <a:picLocks noChangeAspect="1"/>
          </p:cNvPicPr>
          <p:nvPr/>
        </p:nvPicPr>
        <p:blipFill>
          <a:blip r:embed="rId31"/>
          <a:stretch>
            <a:fillRect/>
          </a:stretch>
        </p:blipFill>
        <p:spPr>
          <a:xfrm>
            <a:off x="10422850" y="923067"/>
            <a:ext cx="1454924" cy="719884"/>
          </a:xfrm>
          <a:prstGeom prst="rect">
            <a:avLst/>
          </a:prstGeom>
        </p:spPr>
      </p:pic>
    </p:spTree>
    <p:extLst>
      <p:ext uri="{BB962C8B-B14F-4D97-AF65-F5344CB8AC3E}">
        <p14:creationId xmlns:p14="http://schemas.microsoft.com/office/powerpoint/2010/main" val="2852529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51202"/>
                                        </p:tgtEl>
                                        <p:attrNameLst>
                                          <p:attrName>style.visibility</p:attrName>
                                        </p:attrNameLst>
                                      </p:cBhvr>
                                      <p:to>
                                        <p:strVal val="visible"/>
                                      </p:to>
                                    </p:set>
                                    <p:anim to="" calcmode="lin" valueType="num">
                                      <p:cBhvr>
                                        <p:cTn id="7" dur="700" fill="hold">
                                          <p:stCondLst>
                                            <p:cond delay="0"/>
                                          </p:stCondLst>
                                        </p:cTn>
                                        <p:tgtEl>
                                          <p:spTgt spid="51202"/>
                                        </p:tgtEl>
                                        <p:attrNameLst>
                                          <p:attrName>ppt_x</p:attrName>
                                        </p:attrNameLst>
                                      </p:cBhvr>
                                      <p:tavLst>
                                        <p:tav tm="0" fmla="#ppt_x-#ppt_h*((1.5-1.5*$)^3-(1.5-1.5*$)^2)">
                                          <p:val>
                                            <p:strVal val="0"/>
                                          </p:val>
                                        </p:tav>
                                        <p:tav tm="100000">
                                          <p:val>
                                            <p:strVal val="1"/>
                                          </p:val>
                                        </p:tav>
                                      </p:tavLst>
                                    </p:anim>
                                    <p:anim to="" calcmode="lin" valueType="num">
                                      <p:cBhvr>
                                        <p:cTn id="8" dur="700" fill="hold">
                                          <p:stCondLst>
                                            <p:cond delay="0"/>
                                          </p:stCondLst>
                                        </p:cTn>
                                        <p:tgtEl>
                                          <p:spTgt spid="51202"/>
                                        </p:tgtEl>
                                        <p:attrNameLst>
                                          <p:attrName>transform.rotation_z</p:attrName>
                                        </p:attrNameLst>
                                      </p:cBhvr>
                                      <p:tavLst>
                                        <p:tav tm="0" fmla="#ppt_r+180*((1.5-1.5*$)^3-(1.5-1.5*$)^2)">
                                          <p:val>
                                            <p:strVal val="0"/>
                                          </p:val>
                                        </p:tav>
                                        <p:tav tm="100000">
                                          <p:val>
                                            <p:strVal val="1"/>
                                          </p:val>
                                        </p:tav>
                                      </p:tavLst>
                                    </p:anim>
                                    <p:animEffect filter="fade">
                                      <p:cBhvr>
                                        <p:cTn id="9" dur="300">
                                          <p:stCondLst>
                                            <p:cond delay="0"/>
                                          </p:stCondLst>
                                        </p:cTn>
                                        <p:tgtEl>
                                          <p:spTgt spid="51202"/>
                                        </p:tgtEl>
                                      </p:cBhvr>
                                    </p:animEffect>
                                  </p:childTnLst>
                                </p:cTn>
                              </p:par>
                              <p:par>
                                <p:cTn id="10" presetID="0" presetClass="entr" presetSubtype="0" fill="hold" grpId="0" nodeType="withEffect">
                                  <p:stCondLst>
                                    <p:cond delay="0"/>
                                  </p:stCondLst>
                                  <p:iterate type="lt">
                                    <p:tmPct val="10000"/>
                                  </p:iterate>
                                  <p:childTnLst>
                                    <p:set>
                                      <p:cBhvr>
                                        <p:cTn id="11" dur="1" fill="hold">
                                          <p:stCondLst>
                                            <p:cond delay="0"/>
                                          </p:stCondLst>
                                        </p:cTn>
                                        <p:tgtEl>
                                          <p:spTgt spid="51203"/>
                                        </p:tgtEl>
                                        <p:attrNameLst>
                                          <p:attrName>style.visibility</p:attrName>
                                        </p:attrNameLst>
                                      </p:cBhvr>
                                      <p:to>
                                        <p:strVal val="visible"/>
                                      </p:to>
                                    </p:set>
                                    <p:anim to="" calcmode="lin" valueType="num">
                                      <p:cBhvr>
                                        <p:cTn id="12" dur="700" fill="hold">
                                          <p:stCondLst>
                                            <p:cond delay="0"/>
                                          </p:stCondLst>
                                        </p:cTn>
                                        <p:tgtEl>
                                          <p:spTgt spid="51203"/>
                                        </p:tgtEl>
                                        <p:attrNameLst>
                                          <p:attrName>ppt_x</p:attrName>
                                        </p:attrNameLst>
                                      </p:cBhvr>
                                      <p:tavLst>
                                        <p:tav tm="0" fmla="#ppt_x-#ppt_h*((1.5-1.5*$)^3-(1.5-1.5*$)^2)">
                                          <p:val>
                                            <p:strVal val="0"/>
                                          </p:val>
                                        </p:tav>
                                        <p:tav tm="100000">
                                          <p:val>
                                            <p:strVal val="1"/>
                                          </p:val>
                                        </p:tav>
                                      </p:tavLst>
                                    </p:anim>
                                    <p:anim to="" calcmode="lin" valueType="num">
                                      <p:cBhvr>
                                        <p:cTn id="13" dur="700" fill="hold">
                                          <p:stCondLst>
                                            <p:cond delay="0"/>
                                          </p:stCondLst>
                                        </p:cTn>
                                        <p:tgtEl>
                                          <p:spTgt spid="51203"/>
                                        </p:tgtEl>
                                        <p:attrNameLst>
                                          <p:attrName>transform.rotation_z</p:attrName>
                                        </p:attrNameLst>
                                      </p:cBhvr>
                                      <p:tavLst>
                                        <p:tav tm="0" fmla="#ppt_r+180*((1.5-1.5*$)^3-(1.5-1.5*$)^2)">
                                          <p:val>
                                            <p:strVal val="0"/>
                                          </p:val>
                                        </p:tav>
                                        <p:tav tm="100000">
                                          <p:val>
                                            <p:strVal val="1"/>
                                          </p:val>
                                        </p:tav>
                                      </p:tavLst>
                                    </p:anim>
                                    <p:animEffect filter="fade">
                                      <p:cBhvr>
                                        <p:cTn id="14" dur="300">
                                          <p:stCondLst>
                                            <p:cond delay="0"/>
                                          </p:stCondLst>
                                        </p:cTn>
                                        <p:tgtEl>
                                          <p:spTgt spid="51203"/>
                                        </p:tgtEl>
                                      </p:cBhvr>
                                    </p:animEffect>
                                  </p:childTnLst>
                                </p:cTn>
                              </p:par>
                              <p:par>
                                <p:cTn id="15" presetID="0" presetClass="entr" presetSubtype="0" fill="hold" grpId="0" nodeType="withEffect">
                                  <p:stCondLst>
                                    <p:cond delay="0"/>
                                  </p:stCondLst>
                                  <p:iterate type="lt">
                                    <p:tmPct val="10000"/>
                                  </p:iterate>
                                  <p:childTnLst>
                                    <p:set>
                                      <p:cBhvr>
                                        <p:cTn id="16" dur="1" fill="hold">
                                          <p:stCondLst>
                                            <p:cond delay="0"/>
                                          </p:stCondLst>
                                        </p:cTn>
                                        <p:tgtEl>
                                          <p:spTgt spid="51204"/>
                                        </p:tgtEl>
                                        <p:attrNameLst>
                                          <p:attrName>style.visibility</p:attrName>
                                        </p:attrNameLst>
                                      </p:cBhvr>
                                      <p:to>
                                        <p:strVal val="visible"/>
                                      </p:to>
                                    </p:set>
                                    <p:anim to="" calcmode="lin" valueType="num">
                                      <p:cBhvr>
                                        <p:cTn id="17" dur="700" fill="hold">
                                          <p:stCondLst>
                                            <p:cond delay="0"/>
                                          </p:stCondLst>
                                        </p:cTn>
                                        <p:tgtEl>
                                          <p:spTgt spid="51204"/>
                                        </p:tgtEl>
                                        <p:attrNameLst>
                                          <p:attrName>ppt_x</p:attrName>
                                        </p:attrNameLst>
                                      </p:cBhvr>
                                      <p:tavLst>
                                        <p:tav tm="0" fmla="#ppt_x-#ppt_h*((1.5-1.5*$)^3-(1.5-1.5*$)^2)">
                                          <p:val>
                                            <p:strVal val="0"/>
                                          </p:val>
                                        </p:tav>
                                        <p:tav tm="100000">
                                          <p:val>
                                            <p:strVal val="1"/>
                                          </p:val>
                                        </p:tav>
                                      </p:tavLst>
                                    </p:anim>
                                    <p:anim to="" calcmode="lin" valueType="num">
                                      <p:cBhvr>
                                        <p:cTn id="18" dur="700" fill="hold">
                                          <p:stCondLst>
                                            <p:cond delay="0"/>
                                          </p:stCondLst>
                                        </p:cTn>
                                        <p:tgtEl>
                                          <p:spTgt spid="51204"/>
                                        </p:tgtEl>
                                        <p:attrNameLst>
                                          <p:attrName>transform.rotation_z</p:attrName>
                                        </p:attrNameLst>
                                      </p:cBhvr>
                                      <p:tavLst>
                                        <p:tav tm="0" fmla="#ppt_r+180*((1.5-1.5*$)^3-(1.5-1.5*$)^2)">
                                          <p:val>
                                            <p:strVal val="0"/>
                                          </p:val>
                                        </p:tav>
                                        <p:tav tm="100000">
                                          <p:val>
                                            <p:strVal val="1"/>
                                          </p:val>
                                        </p:tav>
                                      </p:tavLst>
                                    </p:anim>
                                    <p:animEffect filter="fade">
                                      <p:cBhvr>
                                        <p:cTn id="19" dur="300">
                                          <p:stCondLst>
                                            <p:cond delay="0"/>
                                          </p:stCondLst>
                                        </p:cTn>
                                        <p:tgtEl>
                                          <p:spTgt spid="51204"/>
                                        </p:tgtEl>
                                      </p:cBhvr>
                                    </p:animEffect>
                                  </p:childTnLst>
                                </p:cTn>
                              </p:par>
                              <p:par>
                                <p:cTn id="20" presetID="0" presetClass="entr" presetSubtype="0" fill="hold" grpId="0" nodeType="withEffect">
                                  <p:stCondLst>
                                    <p:cond delay="0"/>
                                  </p:stCondLst>
                                  <p:iterate type="lt">
                                    <p:tmPct val="10000"/>
                                  </p:iterate>
                                  <p:childTnLst>
                                    <p:set>
                                      <p:cBhvr>
                                        <p:cTn id="21" dur="1" fill="hold">
                                          <p:stCondLst>
                                            <p:cond delay="0"/>
                                          </p:stCondLst>
                                        </p:cTn>
                                        <p:tgtEl>
                                          <p:spTgt spid="51205"/>
                                        </p:tgtEl>
                                        <p:attrNameLst>
                                          <p:attrName>style.visibility</p:attrName>
                                        </p:attrNameLst>
                                      </p:cBhvr>
                                      <p:to>
                                        <p:strVal val="visible"/>
                                      </p:to>
                                    </p:set>
                                    <p:anim to="" calcmode="lin" valueType="num">
                                      <p:cBhvr>
                                        <p:cTn id="22" dur="700" fill="hold">
                                          <p:stCondLst>
                                            <p:cond delay="0"/>
                                          </p:stCondLst>
                                        </p:cTn>
                                        <p:tgtEl>
                                          <p:spTgt spid="51205"/>
                                        </p:tgtEl>
                                        <p:attrNameLst>
                                          <p:attrName>ppt_x</p:attrName>
                                        </p:attrNameLst>
                                      </p:cBhvr>
                                      <p:tavLst>
                                        <p:tav tm="0" fmla="#ppt_x-#ppt_h*((1.5-1.5*$)^3-(1.5-1.5*$)^2)">
                                          <p:val>
                                            <p:strVal val="0"/>
                                          </p:val>
                                        </p:tav>
                                        <p:tav tm="100000">
                                          <p:val>
                                            <p:strVal val="1"/>
                                          </p:val>
                                        </p:tav>
                                      </p:tavLst>
                                    </p:anim>
                                    <p:anim to="" calcmode="lin" valueType="num">
                                      <p:cBhvr>
                                        <p:cTn id="23" dur="700" fill="hold">
                                          <p:stCondLst>
                                            <p:cond delay="0"/>
                                          </p:stCondLst>
                                        </p:cTn>
                                        <p:tgtEl>
                                          <p:spTgt spid="51205"/>
                                        </p:tgtEl>
                                        <p:attrNameLst>
                                          <p:attrName>transform.rotation_z</p:attrName>
                                        </p:attrNameLst>
                                      </p:cBhvr>
                                      <p:tavLst>
                                        <p:tav tm="0" fmla="#ppt_r+180*((1.5-1.5*$)^3-(1.5-1.5*$)^2)">
                                          <p:val>
                                            <p:strVal val="0"/>
                                          </p:val>
                                        </p:tav>
                                        <p:tav tm="100000">
                                          <p:val>
                                            <p:strVal val="1"/>
                                          </p:val>
                                        </p:tav>
                                      </p:tavLst>
                                    </p:anim>
                                    <p:animEffect filter="fade">
                                      <p:cBhvr>
                                        <p:cTn id="24" dur="300">
                                          <p:stCondLst>
                                            <p:cond delay="0"/>
                                          </p:stCondLst>
                                        </p:cTn>
                                        <p:tgtEl>
                                          <p:spTgt spid="51205"/>
                                        </p:tgtEl>
                                      </p:cBhvr>
                                    </p:animEffect>
                                  </p:childTnLst>
                                </p:cTn>
                              </p:par>
                              <p:par>
                                <p:cTn id="25" presetID="0" presetClass="entr" presetSubtype="0" fill="hold" grpId="0" nodeType="withEffect">
                                  <p:stCondLst>
                                    <p:cond delay="0"/>
                                  </p:stCondLst>
                                  <p:iterate type="lt">
                                    <p:tmPct val="10000"/>
                                  </p:iterate>
                                  <p:childTnLst>
                                    <p:set>
                                      <p:cBhvr>
                                        <p:cTn id="26" dur="1" fill="hold">
                                          <p:stCondLst>
                                            <p:cond delay="0"/>
                                          </p:stCondLst>
                                        </p:cTn>
                                        <p:tgtEl>
                                          <p:spTgt spid="51206"/>
                                        </p:tgtEl>
                                        <p:attrNameLst>
                                          <p:attrName>style.visibility</p:attrName>
                                        </p:attrNameLst>
                                      </p:cBhvr>
                                      <p:to>
                                        <p:strVal val="visible"/>
                                      </p:to>
                                    </p:set>
                                    <p:anim to="" calcmode="lin" valueType="num">
                                      <p:cBhvr>
                                        <p:cTn id="27" dur="700" fill="hold">
                                          <p:stCondLst>
                                            <p:cond delay="0"/>
                                          </p:stCondLst>
                                        </p:cTn>
                                        <p:tgtEl>
                                          <p:spTgt spid="51206"/>
                                        </p:tgtEl>
                                        <p:attrNameLst>
                                          <p:attrName>ppt_x</p:attrName>
                                        </p:attrNameLst>
                                      </p:cBhvr>
                                      <p:tavLst>
                                        <p:tav tm="0" fmla="#ppt_x-#ppt_h*((1.5-1.5*$)^3-(1.5-1.5*$)^2)">
                                          <p:val>
                                            <p:strVal val="0"/>
                                          </p:val>
                                        </p:tav>
                                        <p:tav tm="100000">
                                          <p:val>
                                            <p:strVal val="1"/>
                                          </p:val>
                                        </p:tav>
                                      </p:tavLst>
                                    </p:anim>
                                    <p:anim to="" calcmode="lin" valueType="num">
                                      <p:cBhvr>
                                        <p:cTn id="28" dur="700" fill="hold">
                                          <p:stCondLst>
                                            <p:cond delay="0"/>
                                          </p:stCondLst>
                                        </p:cTn>
                                        <p:tgtEl>
                                          <p:spTgt spid="51206"/>
                                        </p:tgtEl>
                                        <p:attrNameLst>
                                          <p:attrName>transform.rotation_z</p:attrName>
                                        </p:attrNameLst>
                                      </p:cBhvr>
                                      <p:tavLst>
                                        <p:tav tm="0" fmla="#ppt_r+180*((1.5-1.5*$)^3-(1.5-1.5*$)^2)">
                                          <p:val>
                                            <p:strVal val="0"/>
                                          </p:val>
                                        </p:tav>
                                        <p:tav tm="100000">
                                          <p:val>
                                            <p:strVal val="1"/>
                                          </p:val>
                                        </p:tav>
                                      </p:tavLst>
                                    </p:anim>
                                    <p:animEffect filter="fade">
                                      <p:cBhvr>
                                        <p:cTn id="29" dur="300">
                                          <p:stCondLst>
                                            <p:cond delay="0"/>
                                          </p:stCondLst>
                                        </p:cTn>
                                        <p:tgtEl>
                                          <p:spTgt spid="51206"/>
                                        </p:tgtEl>
                                      </p:cBhvr>
                                    </p:animEffect>
                                  </p:childTnLst>
                                </p:cTn>
                              </p:par>
                              <p:par>
                                <p:cTn id="30" presetID="0" presetClass="entr" presetSubtype="0" fill="hold" grpId="0" nodeType="withEffect">
                                  <p:stCondLst>
                                    <p:cond delay="0"/>
                                  </p:stCondLst>
                                  <p:iterate type="lt">
                                    <p:tmPct val="10000"/>
                                  </p:iterate>
                                  <p:childTnLst>
                                    <p:set>
                                      <p:cBhvr>
                                        <p:cTn id="31" dur="1" fill="hold">
                                          <p:stCondLst>
                                            <p:cond delay="0"/>
                                          </p:stCondLst>
                                        </p:cTn>
                                        <p:tgtEl>
                                          <p:spTgt spid="51207"/>
                                        </p:tgtEl>
                                        <p:attrNameLst>
                                          <p:attrName>style.visibility</p:attrName>
                                        </p:attrNameLst>
                                      </p:cBhvr>
                                      <p:to>
                                        <p:strVal val="visible"/>
                                      </p:to>
                                    </p:set>
                                    <p:anim to="" calcmode="lin" valueType="num">
                                      <p:cBhvr>
                                        <p:cTn id="32" dur="700" fill="hold">
                                          <p:stCondLst>
                                            <p:cond delay="0"/>
                                          </p:stCondLst>
                                        </p:cTn>
                                        <p:tgtEl>
                                          <p:spTgt spid="51207"/>
                                        </p:tgtEl>
                                        <p:attrNameLst>
                                          <p:attrName>ppt_x</p:attrName>
                                        </p:attrNameLst>
                                      </p:cBhvr>
                                      <p:tavLst>
                                        <p:tav tm="0" fmla="#ppt_x-#ppt_h*((1.5-1.5*$)^3-(1.5-1.5*$)^2)">
                                          <p:val>
                                            <p:strVal val="0"/>
                                          </p:val>
                                        </p:tav>
                                        <p:tav tm="100000">
                                          <p:val>
                                            <p:strVal val="1"/>
                                          </p:val>
                                        </p:tav>
                                      </p:tavLst>
                                    </p:anim>
                                    <p:anim to="" calcmode="lin" valueType="num">
                                      <p:cBhvr>
                                        <p:cTn id="33" dur="700" fill="hold">
                                          <p:stCondLst>
                                            <p:cond delay="0"/>
                                          </p:stCondLst>
                                        </p:cTn>
                                        <p:tgtEl>
                                          <p:spTgt spid="51207"/>
                                        </p:tgtEl>
                                        <p:attrNameLst>
                                          <p:attrName>transform.rotation_z</p:attrName>
                                        </p:attrNameLst>
                                      </p:cBhvr>
                                      <p:tavLst>
                                        <p:tav tm="0" fmla="#ppt_r+180*((1.5-1.5*$)^3-(1.5-1.5*$)^2)">
                                          <p:val>
                                            <p:strVal val="0"/>
                                          </p:val>
                                        </p:tav>
                                        <p:tav tm="100000">
                                          <p:val>
                                            <p:strVal val="1"/>
                                          </p:val>
                                        </p:tav>
                                      </p:tavLst>
                                    </p:anim>
                                    <p:animEffect filter="fade">
                                      <p:cBhvr>
                                        <p:cTn id="34" dur="300">
                                          <p:stCondLst>
                                            <p:cond delay="0"/>
                                          </p:stCondLst>
                                        </p:cTn>
                                        <p:tgtEl>
                                          <p:spTgt spid="51207"/>
                                        </p:tgtEl>
                                      </p:cBhvr>
                                    </p:animEffect>
                                  </p:childTnLst>
                                </p:cTn>
                              </p:par>
                              <p:par>
                                <p:cTn id="35" presetID="0" presetClass="entr" presetSubtype="0" fill="hold" grpId="0" nodeType="withEffect">
                                  <p:stCondLst>
                                    <p:cond delay="0"/>
                                  </p:stCondLst>
                                  <p:iterate type="lt">
                                    <p:tmPct val="10000"/>
                                  </p:iterate>
                                  <p:childTnLst>
                                    <p:set>
                                      <p:cBhvr>
                                        <p:cTn id="36" dur="1" fill="hold">
                                          <p:stCondLst>
                                            <p:cond delay="0"/>
                                          </p:stCondLst>
                                        </p:cTn>
                                        <p:tgtEl>
                                          <p:spTgt spid="51208"/>
                                        </p:tgtEl>
                                        <p:attrNameLst>
                                          <p:attrName>style.visibility</p:attrName>
                                        </p:attrNameLst>
                                      </p:cBhvr>
                                      <p:to>
                                        <p:strVal val="visible"/>
                                      </p:to>
                                    </p:set>
                                    <p:anim to="" calcmode="lin" valueType="num">
                                      <p:cBhvr>
                                        <p:cTn id="37" dur="700" fill="hold">
                                          <p:stCondLst>
                                            <p:cond delay="0"/>
                                          </p:stCondLst>
                                        </p:cTn>
                                        <p:tgtEl>
                                          <p:spTgt spid="51208"/>
                                        </p:tgtEl>
                                        <p:attrNameLst>
                                          <p:attrName>ppt_x</p:attrName>
                                        </p:attrNameLst>
                                      </p:cBhvr>
                                      <p:tavLst>
                                        <p:tav tm="0" fmla="#ppt_x-#ppt_h*((1.5-1.5*$)^3-(1.5-1.5*$)^2)">
                                          <p:val>
                                            <p:strVal val="0"/>
                                          </p:val>
                                        </p:tav>
                                        <p:tav tm="100000">
                                          <p:val>
                                            <p:strVal val="1"/>
                                          </p:val>
                                        </p:tav>
                                      </p:tavLst>
                                    </p:anim>
                                    <p:anim to="" calcmode="lin" valueType="num">
                                      <p:cBhvr>
                                        <p:cTn id="38" dur="700" fill="hold">
                                          <p:stCondLst>
                                            <p:cond delay="0"/>
                                          </p:stCondLst>
                                        </p:cTn>
                                        <p:tgtEl>
                                          <p:spTgt spid="51208"/>
                                        </p:tgtEl>
                                        <p:attrNameLst>
                                          <p:attrName>transform.rotation_z</p:attrName>
                                        </p:attrNameLst>
                                      </p:cBhvr>
                                      <p:tavLst>
                                        <p:tav tm="0" fmla="#ppt_r+180*((1.5-1.5*$)^3-(1.5-1.5*$)^2)">
                                          <p:val>
                                            <p:strVal val="0"/>
                                          </p:val>
                                        </p:tav>
                                        <p:tav tm="100000">
                                          <p:val>
                                            <p:strVal val="1"/>
                                          </p:val>
                                        </p:tav>
                                      </p:tavLst>
                                    </p:anim>
                                    <p:animEffect filter="fade">
                                      <p:cBhvr>
                                        <p:cTn id="39" dur="300">
                                          <p:stCondLst>
                                            <p:cond delay="0"/>
                                          </p:stCondLst>
                                        </p:cTn>
                                        <p:tgtEl>
                                          <p:spTgt spid="51208"/>
                                        </p:tgtEl>
                                      </p:cBhvr>
                                    </p:animEffect>
                                  </p:childTnLst>
                                </p:cTn>
                              </p:par>
                              <p:par>
                                <p:cTn id="40" presetID="0" presetClass="entr" presetSubtype="0" fill="hold" grpId="0" nodeType="withEffect">
                                  <p:stCondLst>
                                    <p:cond delay="0"/>
                                  </p:stCondLst>
                                  <p:iterate type="lt">
                                    <p:tmPct val="10000"/>
                                  </p:iterate>
                                  <p:childTnLst>
                                    <p:set>
                                      <p:cBhvr>
                                        <p:cTn id="41" dur="1" fill="hold">
                                          <p:stCondLst>
                                            <p:cond delay="0"/>
                                          </p:stCondLst>
                                        </p:cTn>
                                        <p:tgtEl>
                                          <p:spTgt spid="51209"/>
                                        </p:tgtEl>
                                        <p:attrNameLst>
                                          <p:attrName>style.visibility</p:attrName>
                                        </p:attrNameLst>
                                      </p:cBhvr>
                                      <p:to>
                                        <p:strVal val="visible"/>
                                      </p:to>
                                    </p:set>
                                    <p:anim to="" calcmode="lin" valueType="num">
                                      <p:cBhvr>
                                        <p:cTn id="42" dur="700" fill="hold">
                                          <p:stCondLst>
                                            <p:cond delay="0"/>
                                          </p:stCondLst>
                                        </p:cTn>
                                        <p:tgtEl>
                                          <p:spTgt spid="51209"/>
                                        </p:tgtEl>
                                        <p:attrNameLst>
                                          <p:attrName>ppt_x</p:attrName>
                                        </p:attrNameLst>
                                      </p:cBhvr>
                                      <p:tavLst>
                                        <p:tav tm="0" fmla="#ppt_x-#ppt_h*((1.5-1.5*$)^3-(1.5-1.5*$)^2)">
                                          <p:val>
                                            <p:strVal val="0"/>
                                          </p:val>
                                        </p:tav>
                                        <p:tav tm="100000">
                                          <p:val>
                                            <p:strVal val="1"/>
                                          </p:val>
                                        </p:tav>
                                      </p:tavLst>
                                    </p:anim>
                                    <p:anim to="" calcmode="lin" valueType="num">
                                      <p:cBhvr>
                                        <p:cTn id="43" dur="700" fill="hold">
                                          <p:stCondLst>
                                            <p:cond delay="0"/>
                                          </p:stCondLst>
                                        </p:cTn>
                                        <p:tgtEl>
                                          <p:spTgt spid="51209"/>
                                        </p:tgtEl>
                                        <p:attrNameLst>
                                          <p:attrName>transform.rotation_z</p:attrName>
                                        </p:attrNameLst>
                                      </p:cBhvr>
                                      <p:tavLst>
                                        <p:tav tm="0" fmla="#ppt_r+180*((1.5-1.5*$)^3-(1.5-1.5*$)^2)">
                                          <p:val>
                                            <p:strVal val="0"/>
                                          </p:val>
                                        </p:tav>
                                        <p:tav tm="100000">
                                          <p:val>
                                            <p:strVal val="1"/>
                                          </p:val>
                                        </p:tav>
                                      </p:tavLst>
                                    </p:anim>
                                    <p:animEffect filter="fade">
                                      <p:cBhvr>
                                        <p:cTn id="44" dur="300">
                                          <p:stCondLst>
                                            <p:cond delay="0"/>
                                          </p:stCondLst>
                                        </p:cTn>
                                        <p:tgtEl>
                                          <p:spTgt spid="51209"/>
                                        </p:tgtEl>
                                      </p:cBhvr>
                                    </p:animEffect>
                                  </p:childTnLst>
                                </p:cTn>
                              </p:par>
                              <p:par>
                                <p:cTn id="45" presetID="0" presetClass="entr" presetSubtype="0" fill="hold" grpId="0" nodeType="withEffect">
                                  <p:stCondLst>
                                    <p:cond delay="0"/>
                                  </p:stCondLst>
                                  <p:iterate type="lt">
                                    <p:tmPct val="10000"/>
                                  </p:iterate>
                                  <p:childTnLst>
                                    <p:set>
                                      <p:cBhvr>
                                        <p:cTn id="46" dur="1" fill="hold">
                                          <p:stCondLst>
                                            <p:cond delay="0"/>
                                          </p:stCondLst>
                                        </p:cTn>
                                        <p:tgtEl>
                                          <p:spTgt spid="51210"/>
                                        </p:tgtEl>
                                        <p:attrNameLst>
                                          <p:attrName>style.visibility</p:attrName>
                                        </p:attrNameLst>
                                      </p:cBhvr>
                                      <p:to>
                                        <p:strVal val="visible"/>
                                      </p:to>
                                    </p:set>
                                    <p:anim to="" calcmode="lin" valueType="num">
                                      <p:cBhvr>
                                        <p:cTn id="47" dur="700" fill="hold">
                                          <p:stCondLst>
                                            <p:cond delay="0"/>
                                          </p:stCondLst>
                                        </p:cTn>
                                        <p:tgtEl>
                                          <p:spTgt spid="51210"/>
                                        </p:tgtEl>
                                        <p:attrNameLst>
                                          <p:attrName>ppt_x</p:attrName>
                                        </p:attrNameLst>
                                      </p:cBhvr>
                                      <p:tavLst>
                                        <p:tav tm="0" fmla="#ppt_x-#ppt_h*((1.5-1.5*$)^3-(1.5-1.5*$)^2)">
                                          <p:val>
                                            <p:strVal val="0"/>
                                          </p:val>
                                        </p:tav>
                                        <p:tav tm="100000">
                                          <p:val>
                                            <p:strVal val="1"/>
                                          </p:val>
                                        </p:tav>
                                      </p:tavLst>
                                    </p:anim>
                                    <p:anim to="" calcmode="lin" valueType="num">
                                      <p:cBhvr>
                                        <p:cTn id="48" dur="700" fill="hold">
                                          <p:stCondLst>
                                            <p:cond delay="0"/>
                                          </p:stCondLst>
                                        </p:cTn>
                                        <p:tgtEl>
                                          <p:spTgt spid="51210"/>
                                        </p:tgtEl>
                                        <p:attrNameLst>
                                          <p:attrName>transform.rotation_z</p:attrName>
                                        </p:attrNameLst>
                                      </p:cBhvr>
                                      <p:tavLst>
                                        <p:tav tm="0" fmla="#ppt_r+180*((1.5-1.5*$)^3-(1.5-1.5*$)^2)">
                                          <p:val>
                                            <p:strVal val="0"/>
                                          </p:val>
                                        </p:tav>
                                        <p:tav tm="100000">
                                          <p:val>
                                            <p:strVal val="1"/>
                                          </p:val>
                                        </p:tav>
                                      </p:tavLst>
                                    </p:anim>
                                    <p:animEffect filter="fade">
                                      <p:cBhvr>
                                        <p:cTn id="49" dur="300">
                                          <p:stCondLst>
                                            <p:cond delay="0"/>
                                          </p:stCondLst>
                                        </p:cTn>
                                        <p:tgtEl>
                                          <p:spTgt spid="51210"/>
                                        </p:tgtEl>
                                      </p:cBhvr>
                                    </p:animEffect>
                                  </p:childTnLst>
                                </p:cTn>
                              </p:par>
                              <p:par>
                                <p:cTn id="50" presetID="0" presetClass="entr" presetSubtype="0" fill="hold" grpId="0" nodeType="withEffect">
                                  <p:stCondLst>
                                    <p:cond delay="0"/>
                                  </p:stCondLst>
                                  <p:iterate type="lt">
                                    <p:tmPct val="10000"/>
                                  </p:iterate>
                                  <p:childTnLst>
                                    <p:set>
                                      <p:cBhvr>
                                        <p:cTn id="51" dur="1" fill="hold">
                                          <p:stCondLst>
                                            <p:cond delay="0"/>
                                          </p:stCondLst>
                                        </p:cTn>
                                        <p:tgtEl>
                                          <p:spTgt spid="51211"/>
                                        </p:tgtEl>
                                        <p:attrNameLst>
                                          <p:attrName>style.visibility</p:attrName>
                                        </p:attrNameLst>
                                      </p:cBhvr>
                                      <p:to>
                                        <p:strVal val="visible"/>
                                      </p:to>
                                    </p:set>
                                    <p:anim to="" calcmode="lin" valueType="num">
                                      <p:cBhvr>
                                        <p:cTn id="52" dur="700" fill="hold">
                                          <p:stCondLst>
                                            <p:cond delay="0"/>
                                          </p:stCondLst>
                                        </p:cTn>
                                        <p:tgtEl>
                                          <p:spTgt spid="51211"/>
                                        </p:tgtEl>
                                        <p:attrNameLst>
                                          <p:attrName>ppt_x</p:attrName>
                                        </p:attrNameLst>
                                      </p:cBhvr>
                                      <p:tavLst>
                                        <p:tav tm="0" fmla="#ppt_x-#ppt_h*((1.5-1.5*$)^3-(1.5-1.5*$)^2)">
                                          <p:val>
                                            <p:strVal val="0"/>
                                          </p:val>
                                        </p:tav>
                                        <p:tav tm="100000">
                                          <p:val>
                                            <p:strVal val="1"/>
                                          </p:val>
                                        </p:tav>
                                      </p:tavLst>
                                    </p:anim>
                                    <p:anim to="" calcmode="lin" valueType="num">
                                      <p:cBhvr>
                                        <p:cTn id="53" dur="700" fill="hold">
                                          <p:stCondLst>
                                            <p:cond delay="0"/>
                                          </p:stCondLst>
                                        </p:cTn>
                                        <p:tgtEl>
                                          <p:spTgt spid="51211"/>
                                        </p:tgtEl>
                                        <p:attrNameLst>
                                          <p:attrName>transform.rotation_z</p:attrName>
                                        </p:attrNameLst>
                                      </p:cBhvr>
                                      <p:tavLst>
                                        <p:tav tm="0" fmla="#ppt_r+180*((1.5-1.5*$)^3-(1.5-1.5*$)^2)">
                                          <p:val>
                                            <p:strVal val="0"/>
                                          </p:val>
                                        </p:tav>
                                        <p:tav tm="100000">
                                          <p:val>
                                            <p:strVal val="1"/>
                                          </p:val>
                                        </p:tav>
                                      </p:tavLst>
                                    </p:anim>
                                    <p:animEffect filter="fade">
                                      <p:cBhvr>
                                        <p:cTn id="54" dur="300">
                                          <p:stCondLst>
                                            <p:cond delay="0"/>
                                          </p:stCondLst>
                                        </p:cTn>
                                        <p:tgtEl>
                                          <p:spTgt spid="51211"/>
                                        </p:tgtEl>
                                      </p:cBhvr>
                                    </p:animEffect>
                                  </p:childTnLst>
                                </p:cTn>
                              </p:par>
                              <p:par>
                                <p:cTn id="55" presetID="0" presetClass="entr" presetSubtype="0" fill="hold" grpId="0" nodeType="withEffect">
                                  <p:stCondLst>
                                    <p:cond delay="0"/>
                                  </p:stCondLst>
                                  <p:iterate type="lt">
                                    <p:tmPct val="10000"/>
                                  </p:iterate>
                                  <p:childTnLst>
                                    <p:set>
                                      <p:cBhvr>
                                        <p:cTn id="56" dur="1" fill="hold">
                                          <p:stCondLst>
                                            <p:cond delay="0"/>
                                          </p:stCondLst>
                                        </p:cTn>
                                        <p:tgtEl>
                                          <p:spTgt spid="51212"/>
                                        </p:tgtEl>
                                        <p:attrNameLst>
                                          <p:attrName>style.visibility</p:attrName>
                                        </p:attrNameLst>
                                      </p:cBhvr>
                                      <p:to>
                                        <p:strVal val="visible"/>
                                      </p:to>
                                    </p:set>
                                    <p:anim to="" calcmode="lin" valueType="num">
                                      <p:cBhvr>
                                        <p:cTn id="57" dur="700" fill="hold">
                                          <p:stCondLst>
                                            <p:cond delay="0"/>
                                          </p:stCondLst>
                                        </p:cTn>
                                        <p:tgtEl>
                                          <p:spTgt spid="51212"/>
                                        </p:tgtEl>
                                        <p:attrNameLst>
                                          <p:attrName>ppt_x</p:attrName>
                                        </p:attrNameLst>
                                      </p:cBhvr>
                                      <p:tavLst>
                                        <p:tav tm="0" fmla="#ppt_x-#ppt_h*((1.5-1.5*$)^3-(1.5-1.5*$)^2)">
                                          <p:val>
                                            <p:strVal val="0"/>
                                          </p:val>
                                        </p:tav>
                                        <p:tav tm="100000">
                                          <p:val>
                                            <p:strVal val="1"/>
                                          </p:val>
                                        </p:tav>
                                      </p:tavLst>
                                    </p:anim>
                                    <p:anim to="" calcmode="lin" valueType="num">
                                      <p:cBhvr>
                                        <p:cTn id="58" dur="700" fill="hold">
                                          <p:stCondLst>
                                            <p:cond delay="0"/>
                                          </p:stCondLst>
                                        </p:cTn>
                                        <p:tgtEl>
                                          <p:spTgt spid="51212"/>
                                        </p:tgtEl>
                                        <p:attrNameLst>
                                          <p:attrName>transform.rotation_z</p:attrName>
                                        </p:attrNameLst>
                                      </p:cBhvr>
                                      <p:tavLst>
                                        <p:tav tm="0" fmla="#ppt_r+180*((1.5-1.5*$)^3-(1.5-1.5*$)^2)">
                                          <p:val>
                                            <p:strVal val="0"/>
                                          </p:val>
                                        </p:tav>
                                        <p:tav tm="100000">
                                          <p:val>
                                            <p:strVal val="1"/>
                                          </p:val>
                                        </p:tav>
                                      </p:tavLst>
                                    </p:anim>
                                    <p:animEffect filter="fade">
                                      <p:cBhvr>
                                        <p:cTn id="59" dur="300">
                                          <p:stCondLst>
                                            <p:cond delay="0"/>
                                          </p:stCondLst>
                                        </p:cTn>
                                        <p:tgtEl>
                                          <p:spTgt spid="51212"/>
                                        </p:tgtEl>
                                      </p:cBhvr>
                                    </p:animEffect>
                                  </p:childTnLst>
                                </p:cTn>
                              </p:par>
                              <p:par>
                                <p:cTn id="60" presetID="0" presetClass="entr" presetSubtype="0" fill="hold" grpId="0" nodeType="withEffect">
                                  <p:stCondLst>
                                    <p:cond delay="0"/>
                                  </p:stCondLst>
                                  <p:iterate type="lt">
                                    <p:tmPct val="10000"/>
                                  </p:iterate>
                                  <p:childTnLst>
                                    <p:set>
                                      <p:cBhvr>
                                        <p:cTn id="61" dur="1" fill="hold">
                                          <p:stCondLst>
                                            <p:cond delay="0"/>
                                          </p:stCondLst>
                                        </p:cTn>
                                        <p:tgtEl>
                                          <p:spTgt spid="51213"/>
                                        </p:tgtEl>
                                        <p:attrNameLst>
                                          <p:attrName>style.visibility</p:attrName>
                                        </p:attrNameLst>
                                      </p:cBhvr>
                                      <p:to>
                                        <p:strVal val="visible"/>
                                      </p:to>
                                    </p:set>
                                    <p:anim to="" calcmode="lin" valueType="num">
                                      <p:cBhvr>
                                        <p:cTn id="62" dur="700" fill="hold">
                                          <p:stCondLst>
                                            <p:cond delay="0"/>
                                          </p:stCondLst>
                                        </p:cTn>
                                        <p:tgtEl>
                                          <p:spTgt spid="51213"/>
                                        </p:tgtEl>
                                        <p:attrNameLst>
                                          <p:attrName>ppt_x</p:attrName>
                                        </p:attrNameLst>
                                      </p:cBhvr>
                                      <p:tavLst>
                                        <p:tav tm="0" fmla="#ppt_x-#ppt_h*((1.5-1.5*$)^3-(1.5-1.5*$)^2)">
                                          <p:val>
                                            <p:strVal val="0"/>
                                          </p:val>
                                        </p:tav>
                                        <p:tav tm="100000">
                                          <p:val>
                                            <p:strVal val="1"/>
                                          </p:val>
                                        </p:tav>
                                      </p:tavLst>
                                    </p:anim>
                                    <p:anim to="" calcmode="lin" valueType="num">
                                      <p:cBhvr>
                                        <p:cTn id="63" dur="700" fill="hold">
                                          <p:stCondLst>
                                            <p:cond delay="0"/>
                                          </p:stCondLst>
                                        </p:cTn>
                                        <p:tgtEl>
                                          <p:spTgt spid="51213"/>
                                        </p:tgtEl>
                                        <p:attrNameLst>
                                          <p:attrName>transform.rotation_z</p:attrName>
                                        </p:attrNameLst>
                                      </p:cBhvr>
                                      <p:tavLst>
                                        <p:tav tm="0" fmla="#ppt_r+180*((1.5-1.5*$)^3-(1.5-1.5*$)^2)">
                                          <p:val>
                                            <p:strVal val="0"/>
                                          </p:val>
                                        </p:tav>
                                        <p:tav tm="100000">
                                          <p:val>
                                            <p:strVal val="1"/>
                                          </p:val>
                                        </p:tav>
                                      </p:tavLst>
                                    </p:anim>
                                    <p:animEffect filter="fade">
                                      <p:cBhvr>
                                        <p:cTn id="64" dur="300">
                                          <p:stCondLst>
                                            <p:cond delay="0"/>
                                          </p:stCondLst>
                                        </p:cTn>
                                        <p:tgtEl>
                                          <p:spTgt spid="51213"/>
                                        </p:tgtEl>
                                      </p:cBhvr>
                                    </p:animEffect>
                                  </p:childTnLst>
                                </p:cTn>
                              </p:par>
                              <p:par>
                                <p:cTn id="65" presetID="0" presetClass="entr" presetSubtype="0" fill="hold" grpId="0" nodeType="withEffect">
                                  <p:stCondLst>
                                    <p:cond delay="0"/>
                                  </p:stCondLst>
                                  <p:iterate type="lt">
                                    <p:tmPct val="10000"/>
                                  </p:iterate>
                                  <p:childTnLst>
                                    <p:set>
                                      <p:cBhvr>
                                        <p:cTn id="66" dur="1" fill="hold">
                                          <p:stCondLst>
                                            <p:cond delay="0"/>
                                          </p:stCondLst>
                                        </p:cTn>
                                        <p:tgtEl>
                                          <p:spTgt spid="51214"/>
                                        </p:tgtEl>
                                        <p:attrNameLst>
                                          <p:attrName>style.visibility</p:attrName>
                                        </p:attrNameLst>
                                      </p:cBhvr>
                                      <p:to>
                                        <p:strVal val="visible"/>
                                      </p:to>
                                    </p:set>
                                    <p:anim to="" calcmode="lin" valueType="num">
                                      <p:cBhvr>
                                        <p:cTn id="67" dur="700" fill="hold">
                                          <p:stCondLst>
                                            <p:cond delay="0"/>
                                          </p:stCondLst>
                                        </p:cTn>
                                        <p:tgtEl>
                                          <p:spTgt spid="51214"/>
                                        </p:tgtEl>
                                        <p:attrNameLst>
                                          <p:attrName>ppt_x</p:attrName>
                                        </p:attrNameLst>
                                      </p:cBhvr>
                                      <p:tavLst>
                                        <p:tav tm="0" fmla="#ppt_x-#ppt_h*((1.5-1.5*$)^3-(1.5-1.5*$)^2)">
                                          <p:val>
                                            <p:strVal val="0"/>
                                          </p:val>
                                        </p:tav>
                                        <p:tav tm="100000">
                                          <p:val>
                                            <p:strVal val="1"/>
                                          </p:val>
                                        </p:tav>
                                      </p:tavLst>
                                    </p:anim>
                                    <p:anim to="" calcmode="lin" valueType="num">
                                      <p:cBhvr>
                                        <p:cTn id="68" dur="700" fill="hold">
                                          <p:stCondLst>
                                            <p:cond delay="0"/>
                                          </p:stCondLst>
                                        </p:cTn>
                                        <p:tgtEl>
                                          <p:spTgt spid="51214"/>
                                        </p:tgtEl>
                                        <p:attrNameLst>
                                          <p:attrName>transform.rotation_z</p:attrName>
                                        </p:attrNameLst>
                                      </p:cBhvr>
                                      <p:tavLst>
                                        <p:tav tm="0" fmla="#ppt_r+180*((1.5-1.5*$)^3-(1.5-1.5*$)^2)">
                                          <p:val>
                                            <p:strVal val="0"/>
                                          </p:val>
                                        </p:tav>
                                        <p:tav tm="100000">
                                          <p:val>
                                            <p:strVal val="1"/>
                                          </p:val>
                                        </p:tav>
                                      </p:tavLst>
                                    </p:anim>
                                    <p:animEffect filter="fade">
                                      <p:cBhvr>
                                        <p:cTn id="69" dur="300">
                                          <p:stCondLst>
                                            <p:cond delay="0"/>
                                          </p:stCondLst>
                                        </p:cTn>
                                        <p:tgtEl>
                                          <p:spTgt spid="51214"/>
                                        </p:tgtEl>
                                      </p:cBhvr>
                                    </p:animEffect>
                                  </p:childTnLst>
                                </p:cTn>
                              </p:par>
                              <p:par>
                                <p:cTn id="70" presetID="0" presetClass="entr" presetSubtype="0" fill="hold" grpId="0" nodeType="withEffect">
                                  <p:stCondLst>
                                    <p:cond delay="0"/>
                                  </p:stCondLst>
                                  <p:iterate type="lt">
                                    <p:tmPct val="10000"/>
                                  </p:iterate>
                                  <p:childTnLst>
                                    <p:set>
                                      <p:cBhvr>
                                        <p:cTn id="71" dur="1" fill="hold">
                                          <p:stCondLst>
                                            <p:cond delay="0"/>
                                          </p:stCondLst>
                                        </p:cTn>
                                        <p:tgtEl>
                                          <p:spTgt spid="51215"/>
                                        </p:tgtEl>
                                        <p:attrNameLst>
                                          <p:attrName>style.visibility</p:attrName>
                                        </p:attrNameLst>
                                      </p:cBhvr>
                                      <p:to>
                                        <p:strVal val="visible"/>
                                      </p:to>
                                    </p:set>
                                    <p:anim to="" calcmode="lin" valueType="num">
                                      <p:cBhvr>
                                        <p:cTn id="72" dur="700" fill="hold">
                                          <p:stCondLst>
                                            <p:cond delay="0"/>
                                          </p:stCondLst>
                                        </p:cTn>
                                        <p:tgtEl>
                                          <p:spTgt spid="51215"/>
                                        </p:tgtEl>
                                        <p:attrNameLst>
                                          <p:attrName>ppt_x</p:attrName>
                                        </p:attrNameLst>
                                      </p:cBhvr>
                                      <p:tavLst>
                                        <p:tav tm="0" fmla="#ppt_x-#ppt_h*((1.5-1.5*$)^3-(1.5-1.5*$)^2)">
                                          <p:val>
                                            <p:strVal val="0"/>
                                          </p:val>
                                        </p:tav>
                                        <p:tav tm="100000">
                                          <p:val>
                                            <p:strVal val="1"/>
                                          </p:val>
                                        </p:tav>
                                      </p:tavLst>
                                    </p:anim>
                                    <p:anim to="" calcmode="lin" valueType="num">
                                      <p:cBhvr>
                                        <p:cTn id="73" dur="700" fill="hold">
                                          <p:stCondLst>
                                            <p:cond delay="0"/>
                                          </p:stCondLst>
                                        </p:cTn>
                                        <p:tgtEl>
                                          <p:spTgt spid="51215"/>
                                        </p:tgtEl>
                                        <p:attrNameLst>
                                          <p:attrName>transform.rotation_z</p:attrName>
                                        </p:attrNameLst>
                                      </p:cBhvr>
                                      <p:tavLst>
                                        <p:tav tm="0" fmla="#ppt_r+180*((1.5-1.5*$)^3-(1.5-1.5*$)^2)">
                                          <p:val>
                                            <p:strVal val="0"/>
                                          </p:val>
                                        </p:tav>
                                        <p:tav tm="100000">
                                          <p:val>
                                            <p:strVal val="1"/>
                                          </p:val>
                                        </p:tav>
                                      </p:tavLst>
                                    </p:anim>
                                    <p:animEffect filter="fade">
                                      <p:cBhvr>
                                        <p:cTn id="74" dur="300">
                                          <p:stCondLst>
                                            <p:cond delay="0"/>
                                          </p:stCondLst>
                                        </p:cTn>
                                        <p:tgtEl>
                                          <p:spTgt spid="51215"/>
                                        </p:tgtEl>
                                      </p:cBhvr>
                                    </p:animEffect>
                                  </p:childTnLst>
                                </p:cTn>
                              </p:par>
                              <p:par>
                                <p:cTn id="75" presetID="0" presetClass="entr" presetSubtype="0" fill="hold" grpId="0" nodeType="withEffect">
                                  <p:stCondLst>
                                    <p:cond delay="0"/>
                                  </p:stCondLst>
                                  <p:iterate type="lt">
                                    <p:tmPct val="10000"/>
                                  </p:iterate>
                                  <p:childTnLst>
                                    <p:set>
                                      <p:cBhvr>
                                        <p:cTn id="76" dur="1" fill="hold">
                                          <p:stCondLst>
                                            <p:cond delay="0"/>
                                          </p:stCondLst>
                                        </p:cTn>
                                        <p:tgtEl>
                                          <p:spTgt spid="51216"/>
                                        </p:tgtEl>
                                        <p:attrNameLst>
                                          <p:attrName>style.visibility</p:attrName>
                                        </p:attrNameLst>
                                      </p:cBhvr>
                                      <p:to>
                                        <p:strVal val="visible"/>
                                      </p:to>
                                    </p:set>
                                    <p:anim to="" calcmode="lin" valueType="num">
                                      <p:cBhvr>
                                        <p:cTn id="77" dur="700" fill="hold">
                                          <p:stCondLst>
                                            <p:cond delay="0"/>
                                          </p:stCondLst>
                                        </p:cTn>
                                        <p:tgtEl>
                                          <p:spTgt spid="51216"/>
                                        </p:tgtEl>
                                        <p:attrNameLst>
                                          <p:attrName>ppt_x</p:attrName>
                                        </p:attrNameLst>
                                      </p:cBhvr>
                                      <p:tavLst>
                                        <p:tav tm="0" fmla="#ppt_x-#ppt_h*((1.5-1.5*$)^3-(1.5-1.5*$)^2)">
                                          <p:val>
                                            <p:strVal val="0"/>
                                          </p:val>
                                        </p:tav>
                                        <p:tav tm="100000">
                                          <p:val>
                                            <p:strVal val="1"/>
                                          </p:val>
                                        </p:tav>
                                      </p:tavLst>
                                    </p:anim>
                                    <p:anim to="" calcmode="lin" valueType="num">
                                      <p:cBhvr>
                                        <p:cTn id="78" dur="700" fill="hold">
                                          <p:stCondLst>
                                            <p:cond delay="0"/>
                                          </p:stCondLst>
                                        </p:cTn>
                                        <p:tgtEl>
                                          <p:spTgt spid="51216"/>
                                        </p:tgtEl>
                                        <p:attrNameLst>
                                          <p:attrName>transform.rotation_z</p:attrName>
                                        </p:attrNameLst>
                                      </p:cBhvr>
                                      <p:tavLst>
                                        <p:tav tm="0" fmla="#ppt_r+180*((1.5-1.5*$)^3-(1.5-1.5*$)^2)">
                                          <p:val>
                                            <p:strVal val="0"/>
                                          </p:val>
                                        </p:tav>
                                        <p:tav tm="100000">
                                          <p:val>
                                            <p:strVal val="1"/>
                                          </p:val>
                                        </p:tav>
                                      </p:tavLst>
                                    </p:anim>
                                    <p:animEffect filter="fade">
                                      <p:cBhvr>
                                        <p:cTn id="79" dur="300">
                                          <p:stCondLst>
                                            <p:cond delay="0"/>
                                          </p:stCondLst>
                                        </p:cTn>
                                        <p:tgtEl>
                                          <p:spTgt spid="51216"/>
                                        </p:tgtEl>
                                      </p:cBhvr>
                                    </p:animEffect>
                                  </p:childTnLst>
                                </p:cTn>
                              </p:par>
                              <p:par>
                                <p:cTn id="80" presetID="0" presetClass="entr" presetSubtype="0" fill="hold" nodeType="withEffect">
                                  <p:stCondLst>
                                    <p:cond delay="0"/>
                                  </p:stCondLst>
                                  <p:childTnLst>
                                    <p:set>
                                      <p:cBhvr>
                                        <p:cTn id="81" dur="1" fill="hold">
                                          <p:stCondLst>
                                            <p:cond delay="0"/>
                                          </p:stCondLst>
                                        </p:cTn>
                                        <p:tgtEl>
                                          <p:spTgt spid="51218"/>
                                        </p:tgtEl>
                                        <p:attrNameLst>
                                          <p:attrName>style.visibility</p:attrName>
                                        </p:attrNameLst>
                                      </p:cBhvr>
                                      <p:to>
                                        <p:strVal val="visible"/>
                                      </p:to>
                                    </p:set>
                                    <p:anim to="" calcmode="lin" valueType="num">
                                      <p:cBhvr>
                                        <p:cTn id="82" dur="700" fill="hold">
                                          <p:stCondLst>
                                            <p:cond delay="0"/>
                                          </p:stCondLst>
                                        </p:cTn>
                                        <p:tgtEl>
                                          <p:spTgt spid="51218"/>
                                        </p:tgtEl>
                                        <p:attrNameLst>
                                          <p:attrName>ppt_x</p:attrName>
                                        </p:attrNameLst>
                                      </p:cBhvr>
                                      <p:tavLst>
                                        <p:tav tm="0" fmla="#ppt_x-#ppt_h*((1.5-1.5*$)^3-(1.5-1.5*$)^2)">
                                          <p:val>
                                            <p:strVal val="0"/>
                                          </p:val>
                                        </p:tav>
                                        <p:tav tm="100000">
                                          <p:val>
                                            <p:strVal val="1"/>
                                          </p:val>
                                        </p:tav>
                                      </p:tavLst>
                                    </p:anim>
                                    <p:anim to="" calcmode="lin" valueType="num">
                                      <p:cBhvr>
                                        <p:cTn id="83" dur="700" fill="hold">
                                          <p:stCondLst>
                                            <p:cond delay="0"/>
                                          </p:stCondLst>
                                        </p:cTn>
                                        <p:tgtEl>
                                          <p:spTgt spid="51218"/>
                                        </p:tgtEl>
                                        <p:attrNameLst>
                                          <p:attrName>transform.rotation_z</p:attrName>
                                        </p:attrNameLst>
                                      </p:cBhvr>
                                      <p:tavLst>
                                        <p:tav tm="0" fmla="#ppt_r+180*((1.5-1.5*$)^3-(1.5-1.5*$)^2)">
                                          <p:val>
                                            <p:strVal val="0"/>
                                          </p:val>
                                        </p:tav>
                                        <p:tav tm="100000">
                                          <p:val>
                                            <p:strVal val="1"/>
                                          </p:val>
                                        </p:tav>
                                      </p:tavLst>
                                    </p:anim>
                                    <p:animEffect filter="fade">
                                      <p:cBhvr>
                                        <p:cTn id="84" dur="300">
                                          <p:stCondLst>
                                            <p:cond delay="0"/>
                                          </p:stCondLst>
                                        </p:cTn>
                                        <p:tgtEl>
                                          <p:spTgt spid="51218"/>
                                        </p:tgtEl>
                                      </p:cBhvr>
                                    </p:animEffect>
                                  </p:childTnLst>
                                </p:cTn>
                              </p:par>
                              <p:par>
                                <p:cTn id="85" presetID="0" presetClass="entr" presetSubtype="0" fill="hold" nodeType="withEffect">
                                  <p:stCondLst>
                                    <p:cond delay="0"/>
                                  </p:stCondLst>
                                  <p:childTnLst>
                                    <p:set>
                                      <p:cBhvr>
                                        <p:cTn id="86" dur="1" fill="hold">
                                          <p:stCondLst>
                                            <p:cond delay="0"/>
                                          </p:stCondLst>
                                        </p:cTn>
                                        <p:tgtEl>
                                          <p:spTgt spid="51219"/>
                                        </p:tgtEl>
                                        <p:attrNameLst>
                                          <p:attrName>style.visibility</p:attrName>
                                        </p:attrNameLst>
                                      </p:cBhvr>
                                      <p:to>
                                        <p:strVal val="visible"/>
                                      </p:to>
                                    </p:set>
                                    <p:anim to="" calcmode="lin" valueType="num">
                                      <p:cBhvr>
                                        <p:cTn id="87" dur="700" fill="hold">
                                          <p:stCondLst>
                                            <p:cond delay="0"/>
                                          </p:stCondLst>
                                        </p:cTn>
                                        <p:tgtEl>
                                          <p:spTgt spid="51219"/>
                                        </p:tgtEl>
                                        <p:attrNameLst>
                                          <p:attrName>ppt_x</p:attrName>
                                        </p:attrNameLst>
                                      </p:cBhvr>
                                      <p:tavLst>
                                        <p:tav tm="0" fmla="#ppt_x-#ppt_h*((1.5-1.5*$)^3-(1.5-1.5*$)^2)">
                                          <p:val>
                                            <p:strVal val="0"/>
                                          </p:val>
                                        </p:tav>
                                        <p:tav tm="100000">
                                          <p:val>
                                            <p:strVal val="1"/>
                                          </p:val>
                                        </p:tav>
                                      </p:tavLst>
                                    </p:anim>
                                    <p:anim to="" calcmode="lin" valueType="num">
                                      <p:cBhvr>
                                        <p:cTn id="88" dur="700" fill="hold">
                                          <p:stCondLst>
                                            <p:cond delay="0"/>
                                          </p:stCondLst>
                                        </p:cTn>
                                        <p:tgtEl>
                                          <p:spTgt spid="51219"/>
                                        </p:tgtEl>
                                        <p:attrNameLst>
                                          <p:attrName>transform.rotation_z</p:attrName>
                                        </p:attrNameLst>
                                      </p:cBhvr>
                                      <p:tavLst>
                                        <p:tav tm="0" fmla="#ppt_r+180*((1.5-1.5*$)^3-(1.5-1.5*$)^2)">
                                          <p:val>
                                            <p:strVal val="0"/>
                                          </p:val>
                                        </p:tav>
                                        <p:tav tm="100000">
                                          <p:val>
                                            <p:strVal val="1"/>
                                          </p:val>
                                        </p:tav>
                                      </p:tavLst>
                                    </p:anim>
                                    <p:animEffect filter="fade">
                                      <p:cBhvr>
                                        <p:cTn id="89" dur="300">
                                          <p:stCondLst>
                                            <p:cond delay="0"/>
                                          </p:stCondLst>
                                        </p:cTn>
                                        <p:tgtEl>
                                          <p:spTgt spid="51219"/>
                                        </p:tgtEl>
                                      </p:cBhvr>
                                    </p:animEffect>
                                  </p:childTnLst>
                                </p:cTn>
                              </p:par>
                              <p:par>
                                <p:cTn id="90" presetID="0" presetClass="entr" presetSubtype="0" fill="hold" nodeType="withEffect">
                                  <p:stCondLst>
                                    <p:cond delay="0"/>
                                  </p:stCondLst>
                                  <p:childTnLst>
                                    <p:set>
                                      <p:cBhvr>
                                        <p:cTn id="91" dur="1" fill="hold">
                                          <p:stCondLst>
                                            <p:cond delay="0"/>
                                          </p:stCondLst>
                                        </p:cTn>
                                        <p:tgtEl>
                                          <p:spTgt spid="51220"/>
                                        </p:tgtEl>
                                        <p:attrNameLst>
                                          <p:attrName>style.visibility</p:attrName>
                                        </p:attrNameLst>
                                      </p:cBhvr>
                                      <p:to>
                                        <p:strVal val="visible"/>
                                      </p:to>
                                    </p:set>
                                    <p:anim to="" calcmode="lin" valueType="num">
                                      <p:cBhvr>
                                        <p:cTn id="92" dur="700" fill="hold">
                                          <p:stCondLst>
                                            <p:cond delay="0"/>
                                          </p:stCondLst>
                                        </p:cTn>
                                        <p:tgtEl>
                                          <p:spTgt spid="51220"/>
                                        </p:tgtEl>
                                        <p:attrNameLst>
                                          <p:attrName>ppt_x</p:attrName>
                                        </p:attrNameLst>
                                      </p:cBhvr>
                                      <p:tavLst>
                                        <p:tav tm="0" fmla="#ppt_x-#ppt_h*((1.5-1.5*$)^3-(1.5-1.5*$)^2)">
                                          <p:val>
                                            <p:strVal val="0"/>
                                          </p:val>
                                        </p:tav>
                                        <p:tav tm="100000">
                                          <p:val>
                                            <p:strVal val="1"/>
                                          </p:val>
                                        </p:tav>
                                      </p:tavLst>
                                    </p:anim>
                                    <p:anim to="" calcmode="lin" valueType="num">
                                      <p:cBhvr>
                                        <p:cTn id="93" dur="700" fill="hold">
                                          <p:stCondLst>
                                            <p:cond delay="0"/>
                                          </p:stCondLst>
                                        </p:cTn>
                                        <p:tgtEl>
                                          <p:spTgt spid="51220"/>
                                        </p:tgtEl>
                                        <p:attrNameLst>
                                          <p:attrName>transform.rotation_z</p:attrName>
                                        </p:attrNameLst>
                                      </p:cBhvr>
                                      <p:tavLst>
                                        <p:tav tm="0" fmla="#ppt_r+180*((1.5-1.5*$)^3-(1.5-1.5*$)^2)">
                                          <p:val>
                                            <p:strVal val="0"/>
                                          </p:val>
                                        </p:tav>
                                        <p:tav tm="100000">
                                          <p:val>
                                            <p:strVal val="1"/>
                                          </p:val>
                                        </p:tav>
                                      </p:tavLst>
                                    </p:anim>
                                    <p:animEffect filter="fade">
                                      <p:cBhvr>
                                        <p:cTn id="94" dur="300">
                                          <p:stCondLst>
                                            <p:cond delay="0"/>
                                          </p:stCondLst>
                                        </p:cTn>
                                        <p:tgtEl>
                                          <p:spTgt spid="51220"/>
                                        </p:tgtEl>
                                      </p:cBhvr>
                                    </p:animEffect>
                                  </p:childTnLst>
                                </p:cTn>
                              </p:par>
                              <p:par>
                                <p:cTn id="95" presetID="0" presetClass="entr" presetSubtype="0" fill="hold" nodeType="withEffect">
                                  <p:stCondLst>
                                    <p:cond delay="0"/>
                                  </p:stCondLst>
                                  <p:childTnLst>
                                    <p:set>
                                      <p:cBhvr>
                                        <p:cTn id="96" dur="1" fill="hold">
                                          <p:stCondLst>
                                            <p:cond delay="0"/>
                                          </p:stCondLst>
                                        </p:cTn>
                                        <p:tgtEl>
                                          <p:spTgt spid="51221"/>
                                        </p:tgtEl>
                                        <p:attrNameLst>
                                          <p:attrName>style.visibility</p:attrName>
                                        </p:attrNameLst>
                                      </p:cBhvr>
                                      <p:to>
                                        <p:strVal val="visible"/>
                                      </p:to>
                                    </p:set>
                                    <p:anim to="" calcmode="lin" valueType="num">
                                      <p:cBhvr>
                                        <p:cTn id="97" dur="700" fill="hold">
                                          <p:stCondLst>
                                            <p:cond delay="0"/>
                                          </p:stCondLst>
                                        </p:cTn>
                                        <p:tgtEl>
                                          <p:spTgt spid="51221"/>
                                        </p:tgtEl>
                                        <p:attrNameLst>
                                          <p:attrName>ppt_x</p:attrName>
                                        </p:attrNameLst>
                                      </p:cBhvr>
                                      <p:tavLst>
                                        <p:tav tm="0" fmla="#ppt_x-#ppt_h*((1.5-1.5*$)^3-(1.5-1.5*$)^2)">
                                          <p:val>
                                            <p:strVal val="0"/>
                                          </p:val>
                                        </p:tav>
                                        <p:tav tm="100000">
                                          <p:val>
                                            <p:strVal val="1"/>
                                          </p:val>
                                        </p:tav>
                                      </p:tavLst>
                                    </p:anim>
                                    <p:anim to="" calcmode="lin" valueType="num">
                                      <p:cBhvr>
                                        <p:cTn id="98" dur="700" fill="hold">
                                          <p:stCondLst>
                                            <p:cond delay="0"/>
                                          </p:stCondLst>
                                        </p:cTn>
                                        <p:tgtEl>
                                          <p:spTgt spid="51221"/>
                                        </p:tgtEl>
                                        <p:attrNameLst>
                                          <p:attrName>transform.rotation_z</p:attrName>
                                        </p:attrNameLst>
                                      </p:cBhvr>
                                      <p:tavLst>
                                        <p:tav tm="0" fmla="#ppt_r+180*((1.5-1.5*$)^3-(1.5-1.5*$)^2)">
                                          <p:val>
                                            <p:strVal val="0"/>
                                          </p:val>
                                        </p:tav>
                                        <p:tav tm="100000">
                                          <p:val>
                                            <p:strVal val="1"/>
                                          </p:val>
                                        </p:tav>
                                      </p:tavLst>
                                    </p:anim>
                                    <p:animEffect filter="fade">
                                      <p:cBhvr>
                                        <p:cTn id="99" dur="300">
                                          <p:stCondLst>
                                            <p:cond delay="0"/>
                                          </p:stCondLst>
                                        </p:cTn>
                                        <p:tgtEl>
                                          <p:spTgt spid="51221"/>
                                        </p:tgtEl>
                                      </p:cBhvr>
                                    </p:animEffect>
                                  </p:childTnLst>
                                </p:cTn>
                              </p:par>
                              <p:par>
                                <p:cTn id="100" presetID="0" presetClass="entr" presetSubtype="0" fill="hold" nodeType="withEffect">
                                  <p:stCondLst>
                                    <p:cond delay="0"/>
                                  </p:stCondLst>
                                  <p:childTnLst>
                                    <p:set>
                                      <p:cBhvr>
                                        <p:cTn id="101" dur="1" fill="hold">
                                          <p:stCondLst>
                                            <p:cond delay="0"/>
                                          </p:stCondLst>
                                        </p:cTn>
                                        <p:tgtEl>
                                          <p:spTgt spid="51222"/>
                                        </p:tgtEl>
                                        <p:attrNameLst>
                                          <p:attrName>style.visibility</p:attrName>
                                        </p:attrNameLst>
                                      </p:cBhvr>
                                      <p:to>
                                        <p:strVal val="visible"/>
                                      </p:to>
                                    </p:set>
                                    <p:anim to="" calcmode="lin" valueType="num">
                                      <p:cBhvr>
                                        <p:cTn id="102" dur="700" fill="hold">
                                          <p:stCondLst>
                                            <p:cond delay="0"/>
                                          </p:stCondLst>
                                        </p:cTn>
                                        <p:tgtEl>
                                          <p:spTgt spid="51222"/>
                                        </p:tgtEl>
                                        <p:attrNameLst>
                                          <p:attrName>ppt_x</p:attrName>
                                        </p:attrNameLst>
                                      </p:cBhvr>
                                      <p:tavLst>
                                        <p:tav tm="0" fmla="#ppt_x-#ppt_h*((1.5-1.5*$)^3-(1.5-1.5*$)^2)">
                                          <p:val>
                                            <p:strVal val="0"/>
                                          </p:val>
                                        </p:tav>
                                        <p:tav tm="100000">
                                          <p:val>
                                            <p:strVal val="1"/>
                                          </p:val>
                                        </p:tav>
                                      </p:tavLst>
                                    </p:anim>
                                    <p:anim to="" calcmode="lin" valueType="num">
                                      <p:cBhvr>
                                        <p:cTn id="103" dur="700" fill="hold">
                                          <p:stCondLst>
                                            <p:cond delay="0"/>
                                          </p:stCondLst>
                                        </p:cTn>
                                        <p:tgtEl>
                                          <p:spTgt spid="51222"/>
                                        </p:tgtEl>
                                        <p:attrNameLst>
                                          <p:attrName>transform.rotation_z</p:attrName>
                                        </p:attrNameLst>
                                      </p:cBhvr>
                                      <p:tavLst>
                                        <p:tav tm="0" fmla="#ppt_r+180*((1.5-1.5*$)^3-(1.5-1.5*$)^2)">
                                          <p:val>
                                            <p:strVal val="0"/>
                                          </p:val>
                                        </p:tav>
                                        <p:tav tm="100000">
                                          <p:val>
                                            <p:strVal val="1"/>
                                          </p:val>
                                        </p:tav>
                                      </p:tavLst>
                                    </p:anim>
                                    <p:animEffect filter="fade">
                                      <p:cBhvr>
                                        <p:cTn id="104" dur="300">
                                          <p:stCondLst>
                                            <p:cond delay="0"/>
                                          </p:stCondLst>
                                        </p:cTn>
                                        <p:tgtEl>
                                          <p:spTgt spid="51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nimBg="1"/>
      <p:bldP spid="51203" grpId="0" animBg="1"/>
      <p:bldP spid="51204" grpId="0" animBg="1"/>
      <p:bldP spid="51205" grpId="0" animBg="1"/>
      <p:bldP spid="51206" grpId="0" animBg="1"/>
      <p:bldP spid="51207" grpId="0" animBg="1"/>
      <p:bldP spid="51208" grpId="0"/>
      <p:bldP spid="51209" grpId="0"/>
      <p:bldP spid="51210" grpId="0"/>
      <p:bldP spid="51211" grpId="0"/>
      <p:bldP spid="51212" grpId="0"/>
      <p:bldP spid="51213" grpId="0" animBg="1"/>
      <p:bldP spid="51214" grpId="0" animBg="1"/>
      <p:bldP spid="51215" grpId="0" animBg="1"/>
      <p:bldP spid="512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30722" name="PA_椭圆 15"/>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p:cNvSpPr>
            <a:spLocks noChangeArrowheads="1"/>
          </p:cNvSpPr>
          <p:nvPr>
            <p:custDataLst>
              <p:tags r:id="rId11"/>
            </p:custDataLst>
          </p:nvPr>
        </p:nvSpPr>
        <p:spPr bwMode="auto">
          <a:xfrm>
            <a:off x="4840605" y="1591945"/>
            <a:ext cx="1456690" cy="315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p>
        </p:txBody>
      </p:sp>
      <p:sp>
        <p:nvSpPr>
          <p:cNvPr id="30733" name="PA_文本框 17"/>
          <p:cNvSpPr>
            <a:spLocks noChangeArrowheads="1"/>
          </p:cNvSpPr>
          <p:nvPr>
            <p:custDataLst>
              <p:tags r:id="rId12"/>
            </p:custDataLst>
          </p:nvPr>
        </p:nvSpPr>
        <p:spPr bwMode="auto">
          <a:xfrm>
            <a:off x="6916487" y="1569720"/>
            <a:ext cx="182614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dirty="0">
                <a:solidFill>
                  <a:srgbClr val="FFFFFF"/>
                </a:solidFill>
                <a:latin typeface="黑体" panose="02010609060101010101" pitchFamily="49" charset="-122"/>
                <a:ea typeface="黑体" panose="02010609060101010101" pitchFamily="49" charset="-122"/>
                <a:sym typeface="+mn-ea"/>
              </a:rPr>
              <a:t>界面原型</a:t>
            </a:r>
            <a:endParaRPr lang="en-US" altLang="zh-CN" sz="3200" dirty="0">
              <a:solidFill>
                <a:srgbClr val="FFFFFF"/>
              </a:solidFill>
              <a:latin typeface="黑体" panose="02010609060101010101" pitchFamily="49" charset="-122"/>
              <a:ea typeface="黑体" panose="02010609060101010101" pitchFamily="49" charset="-122"/>
              <a:sym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dirty="0">
                <a:solidFill>
                  <a:srgbClr val="FFFFFF"/>
                </a:solidFill>
                <a:latin typeface="黑体" panose="02010609060101010101" pitchFamily="49" charset="-122"/>
                <a:ea typeface="黑体" panose="02010609060101010101" pitchFamily="49" charset="-122"/>
                <a:sym typeface="+mn-ea"/>
              </a:rPr>
              <a:t>的原理</a:t>
            </a:r>
            <a:endParaRPr lang="en-US" altLang="zh-CN" sz="3200" dirty="0">
              <a:solidFill>
                <a:srgbClr val="FFFFFF"/>
              </a:solidFill>
              <a:latin typeface="黑体" panose="02010609060101010101" pitchFamily="49" charset="-122"/>
              <a:ea typeface="黑体" panose="02010609060101010101" pitchFamily="49"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30722"/>
                                        </p:tgtEl>
                                        <p:attrNameLst>
                                          <p:attrName>style.visibility</p:attrName>
                                        </p:attrNameLst>
                                      </p:cBhvr>
                                      <p:to>
                                        <p:strVal val="visible"/>
                                      </p:to>
                                    </p:set>
                                    <p:anim to="" calcmode="lin" valueType="num">
                                      <p:cBhvr>
                                        <p:cTn id="7" dur="750" fill="hold">
                                          <p:stCondLst>
                                            <p:cond delay="0"/>
                                          </p:stCondLst>
                                        </p:cTn>
                                        <p:tgtEl>
                                          <p:spTgt spid="3072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8" dur="750" fill="hold">
                                          <p:stCondLst>
                                            <p:cond delay="0"/>
                                          </p:stCondLst>
                                        </p:cTn>
                                        <p:tgtEl>
                                          <p:spTgt spid="30722"/>
                                        </p:tgtEl>
                                        <p:attrNameLst>
                                          <p:attrName>ppt_w</p:attrName>
                                        </p:attrNameLst>
                                      </p:cBhvr>
                                      <p:tavLst>
                                        <p:tav tm="0" fmla="#ppt_w/2*($)^8">
                                          <p:val>
                                            <p:fltVal val="0"/>
                                          </p:val>
                                        </p:tav>
                                        <p:tav tm="50000" fmla="#ppt_w-#ppt_w/2*(2-$)^8">
                                          <p:val>
                                            <p:fltVal val="1"/>
                                          </p:val>
                                        </p:tav>
                                        <p:tav tm="100000">
                                          <p:val>
                                            <p:fltVal val="2"/>
                                          </p:val>
                                        </p:tav>
                                      </p:tavLst>
                                    </p:anim>
                                  </p:childTnLst>
                                </p:cTn>
                              </p:par>
                              <p:par>
                                <p:cTn id="9" presetID="0" presetClass="entr" presetSubtype="0" fill="hold" grpId="0" nodeType="withEffect">
                                  <p:stCondLst>
                                    <p:cond delay="0"/>
                                  </p:stCondLst>
                                  <p:iterate type="lt">
                                    <p:tmPct val="10000"/>
                                  </p:iterate>
                                  <p:childTnLst>
                                    <p:set>
                                      <p:cBhvr>
                                        <p:cTn id="10" dur="750" fill="hold">
                                          <p:stCondLst>
                                            <p:cond delay="0"/>
                                          </p:stCondLst>
                                        </p:cTn>
                                        <p:tgtEl>
                                          <p:spTgt spid="30723"/>
                                        </p:tgtEl>
                                        <p:attrNameLst>
                                          <p:attrName>style.visibility</p:attrName>
                                        </p:attrNameLst>
                                      </p:cBhvr>
                                      <p:to>
                                        <p:strVal val="visible"/>
                                      </p:to>
                                    </p:set>
                                    <p:anim to="" calcmode="lin" valueType="num">
                                      <p:cBhvr>
                                        <p:cTn id="11" dur="750" fill="hold">
                                          <p:stCondLst>
                                            <p:cond delay="0"/>
                                          </p:stCondLst>
                                        </p:cTn>
                                        <p:tgtEl>
                                          <p:spTgt spid="3072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2" dur="750" fill="hold">
                                          <p:stCondLst>
                                            <p:cond delay="0"/>
                                          </p:stCondLst>
                                        </p:cTn>
                                        <p:tgtEl>
                                          <p:spTgt spid="30723"/>
                                        </p:tgtEl>
                                        <p:attrNameLst>
                                          <p:attrName>ppt_w</p:attrName>
                                        </p:attrNameLst>
                                      </p:cBhvr>
                                      <p:tavLst>
                                        <p:tav tm="0" fmla="#ppt_w/2*($)^8">
                                          <p:val>
                                            <p:fltVal val="0"/>
                                          </p:val>
                                        </p:tav>
                                        <p:tav tm="50000" fmla="#ppt_w-#ppt_w/2*(2-$)^8">
                                          <p:val>
                                            <p:fltVal val="1"/>
                                          </p:val>
                                        </p:tav>
                                        <p:tav tm="100000">
                                          <p:val>
                                            <p:fltVal val="2"/>
                                          </p:val>
                                        </p:tav>
                                      </p:tavLst>
                                    </p:anim>
                                  </p:childTnLst>
                                </p:cTn>
                              </p:par>
                              <p:par>
                                <p:cTn id="13" presetID="0" presetClass="entr" presetSubtype="0" fill="hold" grpId="0" nodeType="withEffect">
                                  <p:stCondLst>
                                    <p:cond delay="0"/>
                                  </p:stCondLst>
                                  <p:iterate type="lt">
                                    <p:tmPct val="10000"/>
                                  </p:iterate>
                                  <p:childTnLst>
                                    <p:set>
                                      <p:cBhvr>
                                        <p:cTn id="14" dur="750" fill="hold">
                                          <p:stCondLst>
                                            <p:cond delay="0"/>
                                          </p:stCondLst>
                                        </p:cTn>
                                        <p:tgtEl>
                                          <p:spTgt spid="30724"/>
                                        </p:tgtEl>
                                        <p:attrNameLst>
                                          <p:attrName>style.visibility</p:attrName>
                                        </p:attrNameLst>
                                      </p:cBhvr>
                                      <p:to>
                                        <p:strVal val="visible"/>
                                      </p:to>
                                    </p:set>
                                    <p:anim to="" calcmode="lin" valueType="num">
                                      <p:cBhvr>
                                        <p:cTn id="15" dur="750" fill="hold">
                                          <p:stCondLst>
                                            <p:cond delay="0"/>
                                          </p:stCondLst>
                                        </p:cTn>
                                        <p:tgtEl>
                                          <p:spTgt spid="30724"/>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6" dur="750" fill="hold">
                                          <p:stCondLst>
                                            <p:cond delay="0"/>
                                          </p:stCondLst>
                                        </p:cTn>
                                        <p:tgtEl>
                                          <p:spTgt spid="30724"/>
                                        </p:tgtEl>
                                        <p:attrNameLst>
                                          <p:attrName>ppt_w</p:attrName>
                                        </p:attrNameLst>
                                      </p:cBhvr>
                                      <p:tavLst>
                                        <p:tav tm="0" fmla="#ppt_w/2*($)^8">
                                          <p:val>
                                            <p:fltVal val="0"/>
                                          </p:val>
                                        </p:tav>
                                        <p:tav tm="50000" fmla="#ppt_w-#ppt_w/2*(2-$)^8">
                                          <p:val>
                                            <p:fltVal val="1"/>
                                          </p:val>
                                        </p:tav>
                                        <p:tav tm="100000">
                                          <p:val>
                                            <p:fltVal val="2"/>
                                          </p:val>
                                        </p:tav>
                                      </p:tavLst>
                                    </p:anim>
                                  </p:childTnLst>
                                </p:cTn>
                              </p:par>
                              <p:par>
                                <p:cTn id="17" presetID="0" presetClass="entr" presetSubtype="0" fill="hold" grpId="0" nodeType="withEffect">
                                  <p:stCondLst>
                                    <p:cond delay="0"/>
                                  </p:stCondLst>
                                  <p:iterate type="lt">
                                    <p:tmPct val="10000"/>
                                  </p:iterate>
                                  <p:childTnLst>
                                    <p:set>
                                      <p:cBhvr>
                                        <p:cTn id="18" dur="750" fill="hold">
                                          <p:stCondLst>
                                            <p:cond delay="0"/>
                                          </p:stCondLst>
                                        </p:cTn>
                                        <p:tgtEl>
                                          <p:spTgt spid="30725"/>
                                        </p:tgtEl>
                                        <p:attrNameLst>
                                          <p:attrName>style.visibility</p:attrName>
                                        </p:attrNameLst>
                                      </p:cBhvr>
                                      <p:to>
                                        <p:strVal val="visible"/>
                                      </p:to>
                                    </p:set>
                                    <p:anim to="" calcmode="lin" valueType="num">
                                      <p:cBhvr>
                                        <p:cTn id="19" dur="750" fill="hold">
                                          <p:stCondLst>
                                            <p:cond delay="0"/>
                                          </p:stCondLst>
                                        </p:cTn>
                                        <p:tgtEl>
                                          <p:spTgt spid="30725"/>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0" dur="750" fill="hold">
                                          <p:stCondLst>
                                            <p:cond delay="0"/>
                                          </p:stCondLst>
                                        </p:cTn>
                                        <p:tgtEl>
                                          <p:spTgt spid="30725"/>
                                        </p:tgtEl>
                                        <p:attrNameLst>
                                          <p:attrName>ppt_w</p:attrName>
                                        </p:attrNameLst>
                                      </p:cBhvr>
                                      <p:tavLst>
                                        <p:tav tm="0" fmla="#ppt_w/2*($)^8">
                                          <p:val>
                                            <p:fltVal val="0"/>
                                          </p:val>
                                        </p:tav>
                                        <p:tav tm="50000" fmla="#ppt_w-#ppt_w/2*(2-$)^8">
                                          <p:val>
                                            <p:fltVal val="1"/>
                                          </p:val>
                                        </p:tav>
                                        <p:tav tm="100000">
                                          <p:val>
                                            <p:fltVal val="2"/>
                                          </p:val>
                                        </p:tav>
                                      </p:tavLst>
                                    </p:anim>
                                  </p:childTnLst>
                                </p:cTn>
                              </p:par>
                              <p:par>
                                <p:cTn id="21" presetID="0" presetClass="entr" presetSubtype="0" fill="hold" grpId="0" nodeType="withEffect">
                                  <p:stCondLst>
                                    <p:cond delay="0"/>
                                  </p:stCondLst>
                                  <p:iterate type="lt">
                                    <p:tmPct val="10000"/>
                                  </p:iterate>
                                  <p:childTnLst>
                                    <p:set>
                                      <p:cBhvr>
                                        <p:cTn id="22" dur="750" fill="hold">
                                          <p:stCondLst>
                                            <p:cond delay="0"/>
                                          </p:stCondLst>
                                        </p:cTn>
                                        <p:tgtEl>
                                          <p:spTgt spid="30726"/>
                                        </p:tgtEl>
                                        <p:attrNameLst>
                                          <p:attrName>style.visibility</p:attrName>
                                        </p:attrNameLst>
                                      </p:cBhvr>
                                      <p:to>
                                        <p:strVal val="visible"/>
                                      </p:to>
                                    </p:set>
                                    <p:anim to="" calcmode="lin" valueType="num">
                                      <p:cBhvr>
                                        <p:cTn id="23" dur="750" fill="hold">
                                          <p:stCondLst>
                                            <p:cond delay="0"/>
                                          </p:stCondLst>
                                        </p:cTn>
                                        <p:tgtEl>
                                          <p:spTgt spid="30726"/>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4" dur="750" fill="hold">
                                          <p:stCondLst>
                                            <p:cond delay="0"/>
                                          </p:stCondLst>
                                        </p:cTn>
                                        <p:tgtEl>
                                          <p:spTgt spid="30726"/>
                                        </p:tgtEl>
                                        <p:attrNameLst>
                                          <p:attrName>ppt_w</p:attrName>
                                        </p:attrNameLst>
                                      </p:cBhvr>
                                      <p:tavLst>
                                        <p:tav tm="0" fmla="#ppt_w/2*($)^8">
                                          <p:val>
                                            <p:fltVal val="0"/>
                                          </p:val>
                                        </p:tav>
                                        <p:tav tm="50000" fmla="#ppt_w-#ppt_w/2*(2-$)^8">
                                          <p:val>
                                            <p:fltVal val="1"/>
                                          </p:val>
                                        </p:tav>
                                        <p:tav tm="100000">
                                          <p:val>
                                            <p:fltVal val="2"/>
                                          </p:val>
                                        </p:tav>
                                      </p:tavLst>
                                    </p:anim>
                                  </p:childTnLst>
                                </p:cTn>
                              </p:par>
                              <p:par>
                                <p:cTn id="25" presetID="0" presetClass="entr" presetSubtype="0" fill="hold" grpId="0" nodeType="withEffect">
                                  <p:stCondLst>
                                    <p:cond delay="0"/>
                                  </p:stCondLst>
                                  <p:iterate type="lt">
                                    <p:tmPct val="10000"/>
                                  </p:iterate>
                                  <p:childTnLst>
                                    <p:set>
                                      <p:cBhvr>
                                        <p:cTn id="26" dur="750" fill="hold">
                                          <p:stCondLst>
                                            <p:cond delay="0"/>
                                          </p:stCondLst>
                                        </p:cTn>
                                        <p:tgtEl>
                                          <p:spTgt spid="30727"/>
                                        </p:tgtEl>
                                        <p:attrNameLst>
                                          <p:attrName>style.visibility</p:attrName>
                                        </p:attrNameLst>
                                      </p:cBhvr>
                                      <p:to>
                                        <p:strVal val="visible"/>
                                      </p:to>
                                    </p:set>
                                    <p:anim to="" calcmode="lin" valueType="num">
                                      <p:cBhvr>
                                        <p:cTn id="27" dur="750" fill="hold">
                                          <p:stCondLst>
                                            <p:cond delay="0"/>
                                          </p:stCondLst>
                                        </p:cTn>
                                        <p:tgtEl>
                                          <p:spTgt spid="30727"/>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8" dur="750" fill="hold">
                                          <p:stCondLst>
                                            <p:cond delay="0"/>
                                          </p:stCondLst>
                                        </p:cTn>
                                        <p:tgtEl>
                                          <p:spTgt spid="30727"/>
                                        </p:tgtEl>
                                        <p:attrNameLst>
                                          <p:attrName>ppt_w</p:attrName>
                                        </p:attrNameLst>
                                      </p:cBhvr>
                                      <p:tavLst>
                                        <p:tav tm="0" fmla="#ppt_w/2*($)^8">
                                          <p:val>
                                            <p:fltVal val="0"/>
                                          </p:val>
                                        </p:tav>
                                        <p:tav tm="50000" fmla="#ppt_w-#ppt_w/2*(2-$)^8">
                                          <p:val>
                                            <p:fltVal val="1"/>
                                          </p:val>
                                        </p:tav>
                                        <p:tav tm="100000">
                                          <p:val>
                                            <p:fltVal val="2"/>
                                          </p:val>
                                        </p:tav>
                                      </p:tavLst>
                                    </p:anim>
                                  </p:childTnLst>
                                </p:cTn>
                              </p:par>
                              <p:par>
                                <p:cTn id="29" presetID="0" presetClass="entr" presetSubtype="0" fill="hold" grpId="0" nodeType="withEffect">
                                  <p:stCondLst>
                                    <p:cond delay="0"/>
                                  </p:stCondLst>
                                  <p:iterate type="lt">
                                    <p:tmPct val="10000"/>
                                  </p:iterate>
                                  <p:childTnLst>
                                    <p:set>
                                      <p:cBhvr>
                                        <p:cTn id="30" dur="750" fill="hold">
                                          <p:stCondLst>
                                            <p:cond delay="0"/>
                                          </p:stCondLst>
                                        </p:cTn>
                                        <p:tgtEl>
                                          <p:spTgt spid="30728"/>
                                        </p:tgtEl>
                                        <p:attrNameLst>
                                          <p:attrName>style.visibility</p:attrName>
                                        </p:attrNameLst>
                                      </p:cBhvr>
                                      <p:to>
                                        <p:strVal val="visible"/>
                                      </p:to>
                                    </p:set>
                                    <p:anim to="" calcmode="lin" valueType="num">
                                      <p:cBhvr>
                                        <p:cTn id="31" dur="750" fill="hold">
                                          <p:stCondLst>
                                            <p:cond delay="0"/>
                                          </p:stCondLst>
                                        </p:cTn>
                                        <p:tgtEl>
                                          <p:spTgt spid="30728"/>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2" dur="750" fill="hold">
                                          <p:stCondLst>
                                            <p:cond delay="0"/>
                                          </p:stCondLst>
                                        </p:cTn>
                                        <p:tgtEl>
                                          <p:spTgt spid="30728"/>
                                        </p:tgtEl>
                                        <p:attrNameLst>
                                          <p:attrName>ppt_w</p:attrName>
                                        </p:attrNameLst>
                                      </p:cBhvr>
                                      <p:tavLst>
                                        <p:tav tm="0" fmla="#ppt_w/2*($)^8">
                                          <p:val>
                                            <p:fltVal val="0"/>
                                          </p:val>
                                        </p:tav>
                                        <p:tav tm="50000" fmla="#ppt_w-#ppt_w/2*(2-$)^8">
                                          <p:val>
                                            <p:fltVal val="1"/>
                                          </p:val>
                                        </p:tav>
                                        <p:tav tm="100000">
                                          <p:val>
                                            <p:fltVal val="2"/>
                                          </p:val>
                                        </p:tav>
                                      </p:tavLst>
                                    </p:anim>
                                  </p:childTnLst>
                                </p:cTn>
                              </p:par>
                              <p:par>
                                <p:cTn id="33" presetID="0" presetClass="entr" presetSubtype="0" fill="hold" grpId="0" nodeType="withEffect">
                                  <p:stCondLst>
                                    <p:cond delay="0"/>
                                  </p:stCondLst>
                                  <p:iterate type="lt">
                                    <p:tmPct val="10000"/>
                                  </p:iterate>
                                  <p:childTnLst>
                                    <p:set>
                                      <p:cBhvr>
                                        <p:cTn id="34" dur="750" fill="hold">
                                          <p:stCondLst>
                                            <p:cond delay="0"/>
                                          </p:stCondLst>
                                        </p:cTn>
                                        <p:tgtEl>
                                          <p:spTgt spid="30729"/>
                                        </p:tgtEl>
                                        <p:attrNameLst>
                                          <p:attrName>style.visibility</p:attrName>
                                        </p:attrNameLst>
                                      </p:cBhvr>
                                      <p:to>
                                        <p:strVal val="visible"/>
                                      </p:to>
                                    </p:set>
                                    <p:anim to="" calcmode="lin" valueType="num">
                                      <p:cBhvr>
                                        <p:cTn id="35" dur="750" fill="hold">
                                          <p:stCondLst>
                                            <p:cond delay="0"/>
                                          </p:stCondLst>
                                        </p:cTn>
                                        <p:tgtEl>
                                          <p:spTgt spid="30729"/>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6" dur="750" fill="hold">
                                          <p:stCondLst>
                                            <p:cond delay="0"/>
                                          </p:stCondLst>
                                        </p:cTn>
                                        <p:tgtEl>
                                          <p:spTgt spid="30729"/>
                                        </p:tgtEl>
                                        <p:attrNameLst>
                                          <p:attrName>ppt_w</p:attrName>
                                        </p:attrNameLst>
                                      </p:cBhvr>
                                      <p:tavLst>
                                        <p:tav tm="0" fmla="#ppt_w/2*($)^8">
                                          <p:val>
                                            <p:fltVal val="0"/>
                                          </p:val>
                                        </p:tav>
                                        <p:tav tm="50000" fmla="#ppt_w-#ppt_w/2*(2-$)^8">
                                          <p:val>
                                            <p:fltVal val="1"/>
                                          </p:val>
                                        </p:tav>
                                        <p:tav tm="100000">
                                          <p:val>
                                            <p:fltVal val="2"/>
                                          </p:val>
                                        </p:tav>
                                      </p:tavLst>
                                    </p:anim>
                                  </p:childTnLst>
                                </p:cTn>
                              </p:par>
                              <p:par>
                                <p:cTn id="37" presetID="0" presetClass="entr" presetSubtype="0" fill="hold" grpId="0" nodeType="withEffect">
                                  <p:stCondLst>
                                    <p:cond delay="0"/>
                                  </p:stCondLst>
                                  <p:iterate type="lt">
                                    <p:tmPct val="10000"/>
                                  </p:iterate>
                                  <p:childTnLst>
                                    <p:set>
                                      <p:cBhvr>
                                        <p:cTn id="38" dur="750" fill="hold">
                                          <p:stCondLst>
                                            <p:cond delay="0"/>
                                          </p:stCondLst>
                                        </p:cTn>
                                        <p:tgtEl>
                                          <p:spTgt spid="30730"/>
                                        </p:tgtEl>
                                        <p:attrNameLst>
                                          <p:attrName>style.visibility</p:attrName>
                                        </p:attrNameLst>
                                      </p:cBhvr>
                                      <p:to>
                                        <p:strVal val="visible"/>
                                      </p:to>
                                    </p:set>
                                    <p:anim to="" calcmode="lin" valueType="num">
                                      <p:cBhvr>
                                        <p:cTn id="39" dur="750" fill="hold">
                                          <p:stCondLst>
                                            <p:cond delay="0"/>
                                          </p:stCondLst>
                                        </p:cTn>
                                        <p:tgtEl>
                                          <p:spTgt spid="30730"/>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0" dur="750" fill="hold">
                                          <p:stCondLst>
                                            <p:cond delay="0"/>
                                          </p:stCondLst>
                                        </p:cTn>
                                        <p:tgtEl>
                                          <p:spTgt spid="30730"/>
                                        </p:tgtEl>
                                        <p:attrNameLst>
                                          <p:attrName>ppt_w</p:attrName>
                                        </p:attrNameLst>
                                      </p:cBhvr>
                                      <p:tavLst>
                                        <p:tav tm="0" fmla="#ppt_w/2*($)^8">
                                          <p:val>
                                            <p:fltVal val="0"/>
                                          </p:val>
                                        </p:tav>
                                        <p:tav tm="50000" fmla="#ppt_w-#ppt_w/2*(2-$)^8">
                                          <p:val>
                                            <p:fltVal val="1"/>
                                          </p:val>
                                        </p:tav>
                                        <p:tav tm="100000">
                                          <p:val>
                                            <p:fltVal val="2"/>
                                          </p:val>
                                        </p:tav>
                                      </p:tavLst>
                                    </p:anim>
                                  </p:childTnLst>
                                </p:cTn>
                              </p:par>
                              <p:par>
                                <p:cTn id="41" presetID="0" presetClass="entr" presetSubtype="0" fill="hold" grpId="0" nodeType="withEffect">
                                  <p:stCondLst>
                                    <p:cond delay="0"/>
                                  </p:stCondLst>
                                  <p:iterate type="lt">
                                    <p:tmPct val="10000"/>
                                  </p:iterate>
                                  <p:childTnLst>
                                    <p:set>
                                      <p:cBhvr>
                                        <p:cTn id="42" dur="750" fill="hold">
                                          <p:stCondLst>
                                            <p:cond delay="0"/>
                                          </p:stCondLst>
                                        </p:cTn>
                                        <p:tgtEl>
                                          <p:spTgt spid="30731"/>
                                        </p:tgtEl>
                                        <p:attrNameLst>
                                          <p:attrName>style.visibility</p:attrName>
                                        </p:attrNameLst>
                                      </p:cBhvr>
                                      <p:to>
                                        <p:strVal val="visible"/>
                                      </p:to>
                                    </p:set>
                                    <p:anim to="" calcmode="lin" valueType="num">
                                      <p:cBhvr>
                                        <p:cTn id="43" dur="750" fill="hold">
                                          <p:stCondLst>
                                            <p:cond delay="0"/>
                                          </p:stCondLst>
                                        </p:cTn>
                                        <p:tgtEl>
                                          <p:spTgt spid="30731"/>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4" dur="750" fill="hold">
                                          <p:stCondLst>
                                            <p:cond delay="0"/>
                                          </p:stCondLst>
                                        </p:cTn>
                                        <p:tgtEl>
                                          <p:spTgt spid="30731"/>
                                        </p:tgtEl>
                                        <p:attrNameLst>
                                          <p:attrName>ppt_w</p:attrName>
                                        </p:attrNameLst>
                                      </p:cBhvr>
                                      <p:tavLst>
                                        <p:tav tm="0" fmla="#ppt_w/2*($)^8">
                                          <p:val>
                                            <p:fltVal val="0"/>
                                          </p:val>
                                        </p:tav>
                                        <p:tav tm="50000" fmla="#ppt_w-#ppt_w/2*(2-$)^8">
                                          <p:val>
                                            <p:fltVal val="1"/>
                                          </p:val>
                                        </p:tav>
                                        <p:tav tm="100000">
                                          <p:val>
                                            <p:fltVal val="2"/>
                                          </p:val>
                                        </p:tav>
                                      </p:tavLst>
                                    </p:anim>
                                  </p:childTnLst>
                                </p:cTn>
                              </p:par>
                              <p:par>
                                <p:cTn id="45" presetID="0" presetClass="entr" presetSubtype="0" fill="hold" grpId="0" nodeType="withEffect">
                                  <p:stCondLst>
                                    <p:cond delay="0"/>
                                  </p:stCondLst>
                                  <p:iterate type="lt">
                                    <p:tmPct val="10000"/>
                                  </p:iterate>
                                  <p:childTnLst>
                                    <p:set>
                                      <p:cBhvr>
                                        <p:cTn id="46" dur="750" fill="hold">
                                          <p:stCondLst>
                                            <p:cond delay="0"/>
                                          </p:stCondLst>
                                        </p:cTn>
                                        <p:tgtEl>
                                          <p:spTgt spid="30732"/>
                                        </p:tgtEl>
                                        <p:attrNameLst>
                                          <p:attrName>style.visibility</p:attrName>
                                        </p:attrNameLst>
                                      </p:cBhvr>
                                      <p:to>
                                        <p:strVal val="visible"/>
                                      </p:to>
                                    </p:set>
                                    <p:anim to="" calcmode="lin" valueType="num">
                                      <p:cBhvr>
                                        <p:cTn id="47" dur="750" fill="hold">
                                          <p:stCondLst>
                                            <p:cond delay="0"/>
                                          </p:stCondLst>
                                        </p:cTn>
                                        <p:tgtEl>
                                          <p:spTgt spid="3073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8" dur="750" fill="hold">
                                          <p:stCondLst>
                                            <p:cond delay="0"/>
                                          </p:stCondLst>
                                        </p:cTn>
                                        <p:tgtEl>
                                          <p:spTgt spid="30732"/>
                                        </p:tgtEl>
                                        <p:attrNameLst>
                                          <p:attrName>ppt_w</p:attrName>
                                        </p:attrNameLst>
                                      </p:cBhvr>
                                      <p:tavLst>
                                        <p:tav tm="0" fmla="#ppt_w/2*($)^8">
                                          <p:val>
                                            <p:fltVal val="0"/>
                                          </p:val>
                                        </p:tav>
                                        <p:tav tm="50000" fmla="#ppt_w-#ppt_w/2*(2-$)^8">
                                          <p:val>
                                            <p:fltVal val="1"/>
                                          </p:val>
                                        </p:tav>
                                        <p:tav tm="100000">
                                          <p:val>
                                            <p:fltVal val="2"/>
                                          </p:val>
                                        </p:tav>
                                      </p:tavLst>
                                    </p:anim>
                                  </p:childTnLst>
                                </p:cTn>
                              </p:par>
                              <p:par>
                                <p:cTn id="49" presetID="0" presetClass="entr" presetSubtype="0" fill="hold" grpId="0" nodeType="withEffect">
                                  <p:stCondLst>
                                    <p:cond delay="0"/>
                                  </p:stCondLst>
                                  <p:iterate type="lt">
                                    <p:tmPct val="10000"/>
                                  </p:iterate>
                                  <p:childTnLst>
                                    <p:set>
                                      <p:cBhvr>
                                        <p:cTn id="50" dur="750" fill="hold">
                                          <p:stCondLst>
                                            <p:cond delay="0"/>
                                          </p:stCondLst>
                                        </p:cTn>
                                        <p:tgtEl>
                                          <p:spTgt spid="30733"/>
                                        </p:tgtEl>
                                        <p:attrNameLst>
                                          <p:attrName>style.visibility</p:attrName>
                                        </p:attrNameLst>
                                      </p:cBhvr>
                                      <p:to>
                                        <p:strVal val="visible"/>
                                      </p:to>
                                    </p:set>
                                    <p:anim to="" calcmode="lin" valueType="num">
                                      <p:cBhvr>
                                        <p:cTn id="51" dur="750" fill="hold">
                                          <p:stCondLst>
                                            <p:cond delay="0"/>
                                          </p:stCondLst>
                                        </p:cTn>
                                        <p:tgtEl>
                                          <p:spTgt spid="3073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52" dur="750" fill="hold">
                                          <p:stCondLst>
                                            <p:cond delay="0"/>
                                          </p:stCondLst>
                                        </p:cTn>
                                        <p:tgtEl>
                                          <p:spTgt spid="30733"/>
                                        </p:tgtEl>
                                        <p:attrNameLst>
                                          <p:attrName>ppt_w</p:attrName>
                                        </p:attrNameLst>
                                      </p:cBhvr>
                                      <p:tavLst>
                                        <p:tav tm="0" fmla="#ppt_w/2*($)^8">
                                          <p:val>
                                            <p:fltVal val="0"/>
                                          </p:val>
                                        </p:tav>
                                        <p:tav tm="50000" fmla="#ppt_w-#ppt_w/2*(2-$)^8">
                                          <p:val>
                                            <p:fltVal val="1"/>
                                          </p:val>
                                        </p:tav>
                                        <p:tav tm="100000">
                                          <p:val>
                                            <p:fltVal val="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ldLvl="0" animBg="1"/>
      <p:bldP spid="30723" grpId="0" bldLvl="0" animBg="1"/>
      <p:bldP spid="30724" grpId="0" bldLvl="0" animBg="1"/>
      <p:bldP spid="30725" grpId="0" bldLvl="0" animBg="1"/>
      <p:bldP spid="30726" grpId="0" bldLvl="0" animBg="1"/>
      <p:bldP spid="30727" grpId="0" bldLvl="0" animBg="1"/>
      <p:bldP spid="30728" grpId="0" bldLvl="0" animBg="1"/>
      <p:bldP spid="30729" grpId="0" bldLvl="0" animBg="1"/>
      <p:bldP spid="30730" grpId="0" bldLvl="0" animBg="1"/>
      <p:bldP spid="30731" grpId="0" bldLvl="0" animBg="1"/>
      <p:bldP spid="30732" grpId="0"/>
      <p:bldP spid="3073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3" name="PA_任意多边形 34"/>
          <p:cNvSpPr/>
          <p:nvPr>
            <p:custDataLst>
              <p:tags r:id="rId5"/>
            </p:custDataLst>
          </p:nvPr>
        </p:nvSpPr>
        <p:spPr bwMode="auto">
          <a:xfrm flipH="1">
            <a:off x="0" y="1041113"/>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PA_文本框 44"/>
          <p:cNvSpPr>
            <a:spLocks noChangeArrowheads="1"/>
          </p:cNvSpPr>
          <p:nvPr>
            <p:custDataLst>
              <p:tags r:id="rId6"/>
            </p:custDataLst>
          </p:nvPr>
        </p:nvSpPr>
        <p:spPr bwMode="auto">
          <a:xfrm flipH="1">
            <a:off x="314226" y="1158584"/>
            <a:ext cx="47149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墨刀 的缺点</a:t>
            </a:r>
          </a:p>
          <a:p>
            <a:pPr fontAlgn="base">
              <a:lnSpc>
                <a:spcPct val="100000"/>
              </a:lnSpc>
              <a:spcBef>
                <a:spcPct val="0"/>
              </a:spcBef>
              <a:spcAft>
                <a:spcPct val="0"/>
              </a:spcAft>
              <a:buNone/>
              <a:defRPr/>
            </a:pPr>
            <a:endPar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14" name="PA_矩形 9"/>
          <p:cNvSpPr>
            <a:spLocks noChangeArrowheads="1"/>
          </p:cNvSpPr>
          <p:nvPr>
            <p:custDataLst>
              <p:tags r:id="rId7"/>
            </p:custDataLst>
          </p:nvPr>
        </p:nvSpPr>
        <p:spPr bwMode="auto">
          <a:xfrm>
            <a:off x="2286962" y="5969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26" name="PA_任意多边形 12">
            <a:extLst>
              <a:ext uri="{FF2B5EF4-FFF2-40B4-BE49-F238E27FC236}">
                <a16:creationId xmlns:a16="http://schemas.microsoft.com/office/drawing/2014/main" id="{5FED6635-6CF0-4F15-9571-EB1367BE0036}"/>
              </a:ext>
            </a:extLst>
          </p:cNvPr>
          <p:cNvSpPr/>
          <p:nvPr>
            <p:custDataLst>
              <p:tags r:id="rId8"/>
            </p:custDataLst>
          </p:nvPr>
        </p:nvSpPr>
        <p:spPr bwMode="auto">
          <a:xfrm rot="2083007">
            <a:off x="7646968" y="3091126"/>
            <a:ext cx="1562100" cy="1560512"/>
          </a:xfrm>
          <a:custGeom>
            <a:avLst/>
            <a:gdLst>
              <a:gd name="T0" fmla="*/ 50991 w 3340100"/>
              <a:gd name="T1" fmla="*/ 170315 h 3340100"/>
              <a:gd name="T2" fmla="*/ 290680 w 3340100"/>
              <a:gd name="T3" fmla="*/ 170315 h 3340100"/>
              <a:gd name="T4" fmla="*/ 170835 w 3340100"/>
              <a:gd name="T5" fmla="*/ 0 h 3340100"/>
              <a:gd name="T6" fmla="*/ 190244 w 3340100"/>
              <a:gd name="T7" fmla="*/ 20072 h 3340100"/>
              <a:gd name="T8" fmla="*/ 210623 w 3340100"/>
              <a:gd name="T9" fmla="*/ 24065 h 3340100"/>
              <a:gd name="T10" fmla="*/ 237332 w 3340100"/>
              <a:gd name="T11" fmla="*/ 13384 h 3340100"/>
              <a:gd name="T12" fmla="*/ 246399 w 3340100"/>
              <a:gd name="T13" fmla="*/ 38578 h 3340100"/>
              <a:gd name="T14" fmla="*/ 264025 w 3340100"/>
              <a:gd name="T15" fmla="*/ 50294 h 3340100"/>
              <a:gd name="T16" fmla="*/ 291634 w 3340100"/>
              <a:gd name="T17" fmla="*/ 49884 h 3340100"/>
              <a:gd name="T18" fmla="*/ 291291 w 3340100"/>
              <a:gd name="T19" fmla="*/ 77172 h 3340100"/>
              <a:gd name="T20" fmla="*/ 303386 w 3340100"/>
              <a:gd name="T21" fmla="*/ 95027 h 3340100"/>
              <a:gd name="T22" fmla="*/ 328245 w 3340100"/>
              <a:gd name="T23" fmla="*/ 104020 h 3340100"/>
              <a:gd name="T24" fmla="*/ 318079 w 3340100"/>
              <a:gd name="T25" fmla="*/ 129964 h 3340100"/>
              <a:gd name="T26" fmla="*/ 322440 w 3340100"/>
              <a:gd name="T27" fmla="*/ 151463 h 3340100"/>
              <a:gd name="T28" fmla="*/ 341671 w 3340100"/>
              <a:gd name="T29" fmla="*/ 170315 h 3340100"/>
              <a:gd name="T30" fmla="*/ 322602 w 3340100"/>
              <a:gd name="T31" fmla="*/ 189077 h 3340100"/>
              <a:gd name="T32" fmla="*/ 318268 w 3340100"/>
              <a:gd name="T33" fmla="*/ 210903 h 3340100"/>
              <a:gd name="T34" fmla="*/ 328245 w 3340100"/>
              <a:gd name="T35" fmla="*/ 236609 h 3340100"/>
              <a:gd name="T36" fmla="*/ 304021 w 3340100"/>
              <a:gd name="T37" fmla="*/ 245531 h 3340100"/>
              <a:gd name="T38" fmla="*/ 291493 w 3340100"/>
              <a:gd name="T39" fmla="*/ 264158 h 3340100"/>
              <a:gd name="T40" fmla="*/ 291634 w 3340100"/>
              <a:gd name="T41" fmla="*/ 290746 h 3340100"/>
              <a:gd name="T42" fmla="*/ 264966 w 3340100"/>
              <a:gd name="T43" fmla="*/ 290605 h 3340100"/>
              <a:gd name="T44" fmla="*/ 246281 w 3340100"/>
              <a:gd name="T45" fmla="*/ 303095 h 3340100"/>
              <a:gd name="T46" fmla="*/ 237332 w 3340100"/>
              <a:gd name="T47" fmla="*/ 327245 h 3340100"/>
              <a:gd name="T48" fmla="*/ 211548 w 3340100"/>
              <a:gd name="T49" fmla="*/ 317299 h 3340100"/>
              <a:gd name="T50" fmla="*/ 189655 w 3340100"/>
              <a:gd name="T51" fmla="*/ 321619 h 3340100"/>
              <a:gd name="T52" fmla="*/ 170835 w 3340100"/>
              <a:gd name="T53" fmla="*/ 340629 h 3340100"/>
              <a:gd name="T54" fmla="*/ 151926 w 3340100"/>
              <a:gd name="T55" fmla="*/ 321457 h 3340100"/>
              <a:gd name="T56" fmla="*/ 130361 w 3340100"/>
              <a:gd name="T57" fmla="*/ 317110 h 3340100"/>
              <a:gd name="T58" fmla="*/ 104339 w 3340100"/>
              <a:gd name="T59" fmla="*/ 327245 h 3340100"/>
              <a:gd name="T60" fmla="*/ 95318 w 3340100"/>
              <a:gd name="T61" fmla="*/ 302461 h 3340100"/>
              <a:gd name="T62" fmla="*/ 77408 w 3340100"/>
              <a:gd name="T63" fmla="*/ 290404 h 3340100"/>
              <a:gd name="T64" fmla="*/ 50037 w 3340100"/>
              <a:gd name="T65" fmla="*/ 290746 h 3340100"/>
              <a:gd name="T66" fmla="*/ 50448 w 3340100"/>
              <a:gd name="T67" fmla="*/ 263221 h 3340100"/>
              <a:gd name="T68" fmla="*/ 38695 w 3340100"/>
              <a:gd name="T69" fmla="*/ 245649 h 3340100"/>
              <a:gd name="T70" fmla="*/ 13425 w 3340100"/>
              <a:gd name="T71" fmla="*/ 236609 h 3340100"/>
              <a:gd name="T72" fmla="*/ 24139 w 3340100"/>
              <a:gd name="T73" fmla="*/ 209981 h 3340100"/>
              <a:gd name="T74" fmla="*/ 20133 w 3340100"/>
              <a:gd name="T75" fmla="*/ 189664 h 3340100"/>
              <a:gd name="T76" fmla="*/ 0 w 3340100"/>
              <a:gd name="T77" fmla="*/ 170315 h 3340100"/>
              <a:gd name="T78" fmla="*/ 20295 w 3340100"/>
              <a:gd name="T79" fmla="*/ 150876 h 3340100"/>
              <a:gd name="T80" fmla="*/ 24328 w 3340100"/>
              <a:gd name="T81" fmla="*/ 130886 h 3340100"/>
              <a:gd name="T82" fmla="*/ 13425 w 3340100"/>
              <a:gd name="T83" fmla="*/ 104020 h 3340100"/>
              <a:gd name="T84" fmla="*/ 39331 w 3340100"/>
              <a:gd name="T85" fmla="*/ 94909 h 3340100"/>
              <a:gd name="T86" fmla="*/ 50650 w 3340100"/>
              <a:gd name="T87" fmla="*/ 78111 h 3340100"/>
              <a:gd name="T88" fmla="*/ 50037 w 3340100"/>
              <a:gd name="T89" fmla="*/ 49884 h 3340100"/>
              <a:gd name="T90" fmla="*/ 78350 w 3340100"/>
              <a:gd name="T91" fmla="*/ 50496 h 3340100"/>
              <a:gd name="T92" fmla="*/ 95199 w 3340100"/>
              <a:gd name="T93" fmla="*/ 39211 h 3340100"/>
              <a:gd name="T94" fmla="*/ 104339 w 3340100"/>
              <a:gd name="T95" fmla="*/ 13384 h 3340100"/>
              <a:gd name="T96" fmla="*/ 131285 w 3340100"/>
              <a:gd name="T97" fmla="*/ 24254 h 3340100"/>
              <a:gd name="T98" fmla="*/ 151337 w 3340100"/>
              <a:gd name="T99" fmla="*/ 20234 h 3340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0100"/>
              <a:gd name="T151" fmla="*/ 0 h 3340100"/>
              <a:gd name="T152" fmla="*/ 3340100 w 3340100"/>
              <a:gd name="T153" fmla="*/ 3340100 h 3340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PA_任意多边形 15">
            <a:extLst>
              <a:ext uri="{FF2B5EF4-FFF2-40B4-BE49-F238E27FC236}">
                <a16:creationId xmlns:a16="http://schemas.microsoft.com/office/drawing/2014/main" id="{443FB6AC-17DB-404B-9C56-DD879B9D326F}"/>
              </a:ext>
            </a:extLst>
          </p:cNvPr>
          <p:cNvSpPr/>
          <p:nvPr>
            <p:custDataLst>
              <p:tags r:id="rId9"/>
            </p:custDataLst>
          </p:nvPr>
        </p:nvSpPr>
        <p:spPr bwMode="auto">
          <a:xfrm rot="2535249">
            <a:off x="6053433" y="4106451"/>
            <a:ext cx="2143125" cy="2143125"/>
          </a:xfrm>
          <a:custGeom>
            <a:avLst/>
            <a:gdLst>
              <a:gd name="T0" fmla="*/ 131676 w 3340100"/>
              <a:gd name="T1" fmla="*/ 441157 h 3340100"/>
              <a:gd name="T2" fmla="*/ 750638 w 3340100"/>
              <a:gd name="T3" fmla="*/ 441157 h 3340100"/>
              <a:gd name="T4" fmla="*/ 441157 w 3340100"/>
              <a:gd name="T5" fmla="*/ 0 h 3340100"/>
              <a:gd name="T6" fmla="*/ 491277 w 3340100"/>
              <a:gd name="T7" fmla="*/ 51990 h 3340100"/>
              <a:gd name="T8" fmla="*/ 543903 w 3340100"/>
              <a:gd name="T9" fmla="*/ 62335 h 3340100"/>
              <a:gd name="T10" fmla="*/ 612876 w 3340100"/>
              <a:gd name="T11" fmla="*/ 34668 h 3340100"/>
              <a:gd name="T12" fmla="*/ 636291 w 3340100"/>
              <a:gd name="T13" fmla="*/ 99926 h 3340100"/>
              <a:gd name="T14" fmla="*/ 681806 w 3340100"/>
              <a:gd name="T15" fmla="*/ 130274 h 3340100"/>
              <a:gd name="T16" fmla="*/ 753103 w 3340100"/>
              <a:gd name="T17" fmla="*/ 129212 h 3340100"/>
              <a:gd name="T18" fmla="*/ 752217 w 3340100"/>
              <a:gd name="T19" fmla="*/ 199896 h 3340100"/>
              <a:gd name="T20" fmla="*/ 783449 w 3340100"/>
              <a:gd name="T21" fmla="*/ 246145 h 3340100"/>
              <a:gd name="T22" fmla="*/ 847647 w 3340100"/>
              <a:gd name="T23" fmla="*/ 269439 h 3340100"/>
              <a:gd name="T24" fmla="*/ 821393 w 3340100"/>
              <a:gd name="T25" fmla="*/ 336638 h 3340100"/>
              <a:gd name="T26" fmla="*/ 832653 w 3340100"/>
              <a:gd name="T27" fmla="*/ 392326 h 3340100"/>
              <a:gd name="T28" fmla="*/ 882315 w 3340100"/>
              <a:gd name="T29" fmla="*/ 441157 h 3340100"/>
              <a:gd name="T30" fmla="*/ 833073 w 3340100"/>
              <a:gd name="T31" fmla="*/ 489757 h 3340100"/>
              <a:gd name="T32" fmla="*/ 821882 w 3340100"/>
              <a:gd name="T33" fmla="*/ 546291 h 3340100"/>
              <a:gd name="T34" fmla="*/ 847647 w 3340100"/>
              <a:gd name="T35" fmla="*/ 612876 h 3340100"/>
              <a:gd name="T36" fmla="*/ 785091 w 3340100"/>
              <a:gd name="T37" fmla="*/ 635985 h 3340100"/>
              <a:gd name="T38" fmla="*/ 752739 w 3340100"/>
              <a:gd name="T39" fmla="*/ 684236 h 3340100"/>
              <a:gd name="T40" fmla="*/ 753103 w 3340100"/>
              <a:gd name="T41" fmla="*/ 753103 h 3340100"/>
              <a:gd name="T42" fmla="*/ 684236 w 3340100"/>
              <a:gd name="T43" fmla="*/ 752739 h 3340100"/>
              <a:gd name="T44" fmla="*/ 635985 w 3340100"/>
              <a:gd name="T45" fmla="*/ 785091 h 3340100"/>
              <a:gd name="T46" fmla="*/ 612876 w 3340100"/>
              <a:gd name="T47" fmla="*/ 847647 h 3340100"/>
              <a:gd name="T48" fmla="*/ 546291 w 3340100"/>
              <a:gd name="T49" fmla="*/ 821882 h 3340100"/>
              <a:gd name="T50" fmla="*/ 489757 w 3340100"/>
              <a:gd name="T51" fmla="*/ 833073 h 3340100"/>
              <a:gd name="T52" fmla="*/ 441157 w 3340100"/>
              <a:gd name="T53" fmla="*/ 882315 h 3340100"/>
              <a:gd name="T54" fmla="*/ 392326 w 3340100"/>
              <a:gd name="T55" fmla="*/ 832653 h 3340100"/>
              <a:gd name="T56" fmla="*/ 336638 w 3340100"/>
              <a:gd name="T57" fmla="*/ 821393 h 3340100"/>
              <a:gd name="T58" fmla="*/ 269439 w 3340100"/>
              <a:gd name="T59" fmla="*/ 847647 h 3340100"/>
              <a:gd name="T60" fmla="*/ 246145 w 3340100"/>
              <a:gd name="T61" fmla="*/ 783449 h 3340100"/>
              <a:gd name="T62" fmla="*/ 199896 w 3340100"/>
              <a:gd name="T63" fmla="*/ 752217 h 3340100"/>
              <a:gd name="T64" fmla="*/ 129212 w 3340100"/>
              <a:gd name="T65" fmla="*/ 753103 h 3340100"/>
              <a:gd name="T66" fmla="*/ 130274 w 3340100"/>
              <a:gd name="T67" fmla="*/ 681806 h 3340100"/>
              <a:gd name="T68" fmla="*/ 99926 w 3340100"/>
              <a:gd name="T69" fmla="*/ 636291 h 3340100"/>
              <a:gd name="T70" fmla="*/ 34668 w 3340100"/>
              <a:gd name="T71" fmla="*/ 612876 h 3340100"/>
              <a:gd name="T72" fmla="*/ 62335 w 3340100"/>
              <a:gd name="T73" fmla="*/ 543903 h 3340100"/>
              <a:gd name="T74" fmla="*/ 51990 w 3340100"/>
              <a:gd name="T75" fmla="*/ 491277 h 3340100"/>
              <a:gd name="T76" fmla="*/ 0 w 3340100"/>
              <a:gd name="T77" fmla="*/ 441157 h 3340100"/>
              <a:gd name="T78" fmla="*/ 52409 w 3340100"/>
              <a:gd name="T79" fmla="*/ 390806 h 3340100"/>
              <a:gd name="T80" fmla="*/ 62824 w 3340100"/>
              <a:gd name="T81" fmla="*/ 339025 h 3340100"/>
              <a:gd name="T82" fmla="*/ 34668 w 3340100"/>
              <a:gd name="T83" fmla="*/ 269439 h 3340100"/>
              <a:gd name="T84" fmla="*/ 101567 w 3340100"/>
              <a:gd name="T85" fmla="*/ 245839 h 3340100"/>
              <a:gd name="T86" fmla="*/ 130797 w 3340100"/>
              <a:gd name="T87" fmla="*/ 202326 h 3340100"/>
              <a:gd name="T88" fmla="*/ 129212 w 3340100"/>
              <a:gd name="T89" fmla="*/ 129212 h 3340100"/>
              <a:gd name="T90" fmla="*/ 202326 w 3340100"/>
              <a:gd name="T91" fmla="*/ 130797 h 3340100"/>
              <a:gd name="T92" fmla="*/ 245839 w 3340100"/>
              <a:gd name="T93" fmla="*/ 101567 h 3340100"/>
              <a:gd name="T94" fmla="*/ 269439 w 3340100"/>
              <a:gd name="T95" fmla="*/ 34668 h 3340100"/>
              <a:gd name="T96" fmla="*/ 339025 w 3340100"/>
              <a:gd name="T97" fmla="*/ 62824 h 3340100"/>
              <a:gd name="T98" fmla="*/ 390806 w 3340100"/>
              <a:gd name="T99" fmla="*/ 52409 h 3340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0100"/>
              <a:gd name="T151" fmla="*/ 0 h 3340100"/>
              <a:gd name="T152" fmla="*/ 3340100 w 3340100"/>
              <a:gd name="T153" fmla="*/ 3340100 h 3340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PA_文本框 19">
            <a:extLst>
              <a:ext uri="{FF2B5EF4-FFF2-40B4-BE49-F238E27FC236}">
                <a16:creationId xmlns:a16="http://schemas.microsoft.com/office/drawing/2014/main" id="{D2AFBB51-D1BC-4700-B073-9663C50DA65C}"/>
              </a:ext>
            </a:extLst>
          </p:cNvPr>
          <p:cNvSpPr>
            <a:spLocks noChangeArrowheads="1"/>
          </p:cNvSpPr>
          <p:nvPr>
            <p:custDataLst>
              <p:tags r:id="rId10"/>
            </p:custDataLst>
          </p:nvPr>
        </p:nvSpPr>
        <p:spPr bwMode="auto">
          <a:xfrm>
            <a:off x="6594456" y="2365638"/>
            <a:ext cx="879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01</a:t>
            </a:r>
            <a:endParaRPr kumimoji="0" lang="zh-CN" altLang="en-US" sz="4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9" name="PA_文本框 20">
            <a:extLst>
              <a:ext uri="{FF2B5EF4-FFF2-40B4-BE49-F238E27FC236}">
                <a16:creationId xmlns:a16="http://schemas.microsoft.com/office/drawing/2014/main" id="{EB4C27F0-9A8B-4C68-A3B4-3EAB5F004D40}"/>
              </a:ext>
            </a:extLst>
          </p:cNvPr>
          <p:cNvSpPr>
            <a:spLocks noChangeArrowheads="1"/>
          </p:cNvSpPr>
          <p:nvPr>
            <p:custDataLst>
              <p:tags r:id="rId11"/>
            </p:custDataLst>
          </p:nvPr>
        </p:nvSpPr>
        <p:spPr bwMode="auto">
          <a:xfrm>
            <a:off x="8042256" y="3548326"/>
            <a:ext cx="755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02</a:t>
            </a:r>
            <a:endPar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0" name="PA_文本框 21">
            <a:extLst>
              <a:ext uri="{FF2B5EF4-FFF2-40B4-BE49-F238E27FC236}">
                <a16:creationId xmlns:a16="http://schemas.microsoft.com/office/drawing/2014/main" id="{E2E82F82-AE5C-428E-A4F3-016D97FF1452}"/>
              </a:ext>
            </a:extLst>
          </p:cNvPr>
          <p:cNvSpPr>
            <a:spLocks noChangeArrowheads="1"/>
          </p:cNvSpPr>
          <p:nvPr>
            <p:custDataLst>
              <p:tags r:id="rId12"/>
            </p:custDataLst>
          </p:nvPr>
        </p:nvSpPr>
        <p:spPr bwMode="auto">
          <a:xfrm>
            <a:off x="6702406" y="4819913"/>
            <a:ext cx="8747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03</a:t>
            </a:r>
            <a:endParaRPr kumimoji="0" lang="zh-CN" altLang="en-US" sz="44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31" name="PA_文本框 24">
            <a:extLst>
              <a:ext uri="{FF2B5EF4-FFF2-40B4-BE49-F238E27FC236}">
                <a16:creationId xmlns:a16="http://schemas.microsoft.com/office/drawing/2014/main" id="{481A2275-4EC9-4264-BA5D-757E1217637A}"/>
              </a:ext>
            </a:extLst>
          </p:cNvPr>
          <p:cNvSpPr>
            <a:spLocks noChangeArrowheads="1"/>
          </p:cNvSpPr>
          <p:nvPr>
            <p:custDataLst>
              <p:tags r:id="rId13"/>
            </p:custDataLst>
          </p:nvPr>
        </p:nvSpPr>
        <p:spPr bwMode="auto">
          <a:xfrm>
            <a:off x="9209432" y="3357073"/>
            <a:ext cx="29218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000" b="1" dirty="0">
                <a:solidFill>
                  <a:srgbClr val="C06C84"/>
                </a:solidFill>
                <a:latin typeface="黑体" panose="02010609060101010101" pitchFamily="49" charset="-122"/>
                <a:ea typeface="黑体" panose="02010609060101010101" pitchFamily="49" charset="-122"/>
              </a:rPr>
              <a:t>免费版对于项目数量、页面数量有限制。</a:t>
            </a:r>
          </a:p>
        </p:txBody>
      </p:sp>
      <p:sp>
        <p:nvSpPr>
          <p:cNvPr id="33" name="PA_任意多边形 18">
            <a:extLst>
              <a:ext uri="{FF2B5EF4-FFF2-40B4-BE49-F238E27FC236}">
                <a16:creationId xmlns:a16="http://schemas.microsoft.com/office/drawing/2014/main" id="{9E6437C2-7A7A-44BC-B1EF-5EF9D7013C85}"/>
              </a:ext>
            </a:extLst>
          </p:cNvPr>
          <p:cNvSpPr/>
          <p:nvPr>
            <p:custDataLst>
              <p:tags r:id="rId14"/>
            </p:custDataLst>
          </p:nvPr>
        </p:nvSpPr>
        <p:spPr bwMode="auto">
          <a:xfrm rot="1877475">
            <a:off x="5904425" y="1721083"/>
            <a:ext cx="2127250" cy="2125663"/>
          </a:xfrm>
          <a:custGeom>
            <a:avLst/>
            <a:gdLst>
              <a:gd name="T0" fmla="*/ 128772 w 3340100"/>
              <a:gd name="T1" fmla="*/ 430462 h 3340100"/>
              <a:gd name="T2" fmla="*/ 734081 w 3340100"/>
              <a:gd name="T3" fmla="*/ 430462 h 3340100"/>
              <a:gd name="T4" fmla="*/ 431427 w 3340100"/>
              <a:gd name="T5" fmla="*/ 0 h 3340100"/>
              <a:gd name="T6" fmla="*/ 480440 w 3340100"/>
              <a:gd name="T7" fmla="*/ 50730 h 3340100"/>
              <a:gd name="T8" fmla="*/ 531906 w 3340100"/>
              <a:gd name="T9" fmla="*/ 60823 h 3340100"/>
              <a:gd name="T10" fmla="*/ 599357 w 3340100"/>
              <a:gd name="T11" fmla="*/ 33828 h 3340100"/>
              <a:gd name="T12" fmla="*/ 622255 w 3340100"/>
              <a:gd name="T13" fmla="*/ 97503 h 3340100"/>
              <a:gd name="T14" fmla="*/ 666767 w 3340100"/>
              <a:gd name="T15" fmla="*/ 127116 h 3340100"/>
              <a:gd name="T16" fmla="*/ 736491 w 3340100"/>
              <a:gd name="T17" fmla="*/ 126080 h 3340100"/>
              <a:gd name="T18" fmla="*/ 735625 w 3340100"/>
              <a:gd name="T19" fmla="*/ 195050 h 3340100"/>
              <a:gd name="T20" fmla="*/ 766168 w 3340100"/>
              <a:gd name="T21" fmla="*/ 240176 h 3340100"/>
              <a:gd name="T22" fmla="*/ 828949 w 3340100"/>
              <a:gd name="T23" fmla="*/ 262906 h 3340100"/>
              <a:gd name="T24" fmla="*/ 803275 w 3340100"/>
              <a:gd name="T25" fmla="*/ 328476 h 3340100"/>
              <a:gd name="T26" fmla="*/ 814286 w 3340100"/>
              <a:gd name="T27" fmla="*/ 382814 h 3340100"/>
              <a:gd name="T28" fmla="*/ 862853 w 3340100"/>
              <a:gd name="T29" fmla="*/ 430462 h 3340100"/>
              <a:gd name="T30" fmla="*/ 814696 w 3340100"/>
              <a:gd name="T31" fmla="*/ 477882 h 3340100"/>
              <a:gd name="T32" fmla="*/ 803753 w 3340100"/>
              <a:gd name="T33" fmla="*/ 533046 h 3340100"/>
              <a:gd name="T34" fmla="*/ 828949 w 3340100"/>
              <a:gd name="T35" fmla="*/ 598017 h 3340100"/>
              <a:gd name="T36" fmla="*/ 767774 w 3340100"/>
              <a:gd name="T37" fmla="*/ 620565 h 3340100"/>
              <a:gd name="T38" fmla="*/ 736135 w 3340100"/>
              <a:gd name="T39" fmla="*/ 667646 h 3340100"/>
              <a:gd name="T40" fmla="*/ 736491 w 3340100"/>
              <a:gd name="T41" fmla="*/ 734844 h 3340100"/>
              <a:gd name="T42" fmla="*/ 669143 w 3340100"/>
              <a:gd name="T43" fmla="*/ 734489 h 3340100"/>
              <a:gd name="T44" fmla="*/ 621956 w 3340100"/>
              <a:gd name="T45" fmla="*/ 766056 h 3340100"/>
              <a:gd name="T46" fmla="*/ 599357 w 3340100"/>
              <a:gd name="T47" fmla="*/ 827095 h 3340100"/>
              <a:gd name="T48" fmla="*/ 534241 w 3340100"/>
              <a:gd name="T49" fmla="*/ 801956 h 3340100"/>
              <a:gd name="T50" fmla="*/ 478954 w 3340100"/>
              <a:gd name="T51" fmla="*/ 812874 h 3340100"/>
              <a:gd name="T52" fmla="*/ 431427 w 3340100"/>
              <a:gd name="T53" fmla="*/ 860923 h 3340100"/>
              <a:gd name="T54" fmla="*/ 383672 w 3340100"/>
              <a:gd name="T55" fmla="*/ 812465 h 3340100"/>
              <a:gd name="T56" fmla="*/ 329213 w 3340100"/>
              <a:gd name="T57" fmla="*/ 801478 h 3340100"/>
              <a:gd name="T58" fmla="*/ 263496 w 3340100"/>
              <a:gd name="T59" fmla="*/ 827095 h 3340100"/>
              <a:gd name="T60" fmla="*/ 240715 w 3340100"/>
              <a:gd name="T61" fmla="*/ 764455 h 3340100"/>
              <a:gd name="T62" fmla="*/ 195487 w 3340100"/>
              <a:gd name="T63" fmla="*/ 733980 h 3340100"/>
              <a:gd name="T64" fmla="*/ 126362 w 3340100"/>
              <a:gd name="T65" fmla="*/ 734844 h 3340100"/>
              <a:gd name="T66" fmla="*/ 127401 w 3340100"/>
              <a:gd name="T67" fmla="*/ 665276 h 3340100"/>
              <a:gd name="T68" fmla="*/ 97722 w 3340100"/>
              <a:gd name="T69" fmla="*/ 620863 h 3340100"/>
              <a:gd name="T70" fmla="*/ 33904 w 3340100"/>
              <a:gd name="T71" fmla="*/ 598017 h 3340100"/>
              <a:gd name="T72" fmla="*/ 60960 w 3340100"/>
              <a:gd name="T73" fmla="*/ 530716 h 3340100"/>
              <a:gd name="T74" fmla="*/ 50844 w 3340100"/>
              <a:gd name="T75" fmla="*/ 479367 h 3340100"/>
              <a:gd name="T76" fmla="*/ 0 w 3340100"/>
              <a:gd name="T77" fmla="*/ 430462 h 3340100"/>
              <a:gd name="T78" fmla="*/ 51254 w 3340100"/>
              <a:gd name="T79" fmla="*/ 381330 h 3340100"/>
              <a:gd name="T80" fmla="*/ 61438 w 3340100"/>
              <a:gd name="T81" fmla="*/ 330806 h 3340100"/>
              <a:gd name="T82" fmla="*/ 33904 w 3340100"/>
              <a:gd name="T83" fmla="*/ 262906 h 3340100"/>
              <a:gd name="T84" fmla="*/ 99327 w 3340100"/>
              <a:gd name="T85" fmla="*/ 239878 h 3340100"/>
              <a:gd name="T86" fmla="*/ 127912 w 3340100"/>
              <a:gd name="T87" fmla="*/ 197420 h 3340100"/>
              <a:gd name="T88" fmla="*/ 126362 w 3340100"/>
              <a:gd name="T89" fmla="*/ 126080 h 3340100"/>
              <a:gd name="T90" fmla="*/ 197863 w 3340100"/>
              <a:gd name="T91" fmla="*/ 127626 h 3340100"/>
              <a:gd name="T92" fmla="*/ 240416 w 3340100"/>
              <a:gd name="T93" fmla="*/ 99104 h 3340100"/>
              <a:gd name="T94" fmla="*/ 263496 w 3340100"/>
              <a:gd name="T95" fmla="*/ 33828 h 3340100"/>
              <a:gd name="T96" fmla="*/ 331547 w 3340100"/>
              <a:gd name="T97" fmla="*/ 61301 h 3340100"/>
              <a:gd name="T98" fmla="*/ 382185 w 3340100"/>
              <a:gd name="T99" fmla="*/ 51139 h 3340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0100"/>
              <a:gd name="T151" fmla="*/ 0 h 3340100"/>
              <a:gd name="T152" fmla="*/ 3340100 w 3340100"/>
              <a:gd name="T153" fmla="*/ 3340100 h 3340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lnTo>
                  <a:pt x="1670050" y="0"/>
                </a:lnTo>
                <a:close/>
              </a:path>
            </a:pathLst>
          </a:cu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 name="PA_文本框 23">
            <a:extLst>
              <a:ext uri="{FF2B5EF4-FFF2-40B4-BE49-F238E27FC236}">
                <a16:creationId xmlns:a16="http://schemas.microsoft.com/office/drawing/2014/main" id="{164A3052-A9B5-4A39-9B25-40B7C0A30F19}"/>
              </a:ext>
            </a:extLst>
          </p:cNvPr>
          <p:cNvSpPr>
            <a:spLocks noChangeArrowheads="1"/>
          </p:cNvSpPr>
          <p:nvPr>
            <p:custDataLst>
              <p:tags r:id="rId15"/>
            </p:custDataLst>
          </p:nvPr>
        </p:nvSpPr>
        <p:spPr bwMode="auto">
          <a:xfrm>
            <a:off x="8257062" y="5123710"/>
            <a:ext cx="2736025" cy="100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000" b="1" dirty="0">
                <a:solidFill>
                  <a:srgbClr val="F67280"/>
                </a:solidFill>
                <a:latin typeface="黑体" panose="02010609060101010101" pitchFamily="49" charset="-122"/>
                <a:ea typeface="黑体" panose="02010609060101010101" pitchFamily="49" charset="-122"/>
              </a:rPr>
              <a:t>页面流程图不能自由操作。</a:t>
            </a:r>
          </a:p>
          <a:p>
            <a:pPr algn="l"/>
            <a:endParaRPr lang="zh-CN" altLang="en-US" sz="1200" b="0" i="0" dirty="0">
              <a:solidFill>
                <a:srgbClr val="333333"/>
              </a:solidFill>
              <a:effectLst/>
              <a:latin typeface="-apple-system"/>
            </a:endParaRPr>
          </a:p>
        </p:txBody>
      </p:sp>
      <p:sp>
        <p:nvSpPr>
          <p:cNvPr id="36" name="PA_文本框 22">
            <a:extLst>
              <a:ext uri="{FF2B5EF4-FFF2-40B4-BE49-F238E27FC236}">
                <a16:creationId xmlns:a16="http://schemas.microsoft.com/office/drawing/2014/main" id="{5028A2A0-5EFA-4A1C-B67B-6BF0CCF6092A}"/>
              </a:ext>
            </a:extLst>
          </p:cNvPr>
          <p:cNvSpPr>
            <a:spLocks noChangeArrowheads="1"/>
          </p:cNvSpPr>
          <p:nvPr>
            <p:custDataLst>
              <p:tags r:id="rId16"/>
            </p:custDataLst>
          </p:nvPr>
        </p:nvSpPr>
        <p:spPr bwMode="auto">
          <a:xfrm>
            <a:off x="7955327" y="1895117"/>
            <a:ext cx="24828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fontAlgn="base">
              <a:lnSpc>
                <a:spcPct val="100000"/>
              </a:lnSpc>
              <a:spcBef>
                <a:spcPct val="0"/>
              </a:spcBef>
              <a:spcAft>
                <a:spcPct val="0"/>
              </a:spcAft>
              <a:buNone/>
              <a:defRPr/>
            </a:pPr>
            <a:r>
              <a:rPr lang="zh-CN" altLang="en-US" sz="2000" b="1" dirty="0">
                <a:solidFill>
                  <a:srgbClr val="6C5B7B"/>
                </a:solidFill>
                <a:latin typeface="黑体" panose="02010609060101010101" pitchFamily="49" charset="-122"/>
                <a:ea typeface="黑体" panose="02010609060101010101" pitchFamily="49" charset="-122"/>
              </a:rPr>
              <a:t>必须在线操作（离线无法保存）。</a:t>
            </a:r>
          </a:p>
        </p:txBody>
      </p:sp>
      <p:pic>
        <p:nvPicPr>
          <p:cNvPr id="7" name="图片 6">
            <a:extLst>
              <a:ext uri="{FF2B5EF4-FFF2-40B4-BE49-F238E27FC236}">
                <a16:creationId xmlns:a16="http://schemas.microsoft.com/office/drawing/2014/main" id="{64294EA1-8650-49D6-8C06-F0EF73FADFEE}"/>
              </a:ext>
            </a:extLst>
          </p:cNvPr>
          <p:cNvPicPr>
            <a:picLocks noChangeAspect="1"/>
          </p:cNvPicPr>
          <p:nvPr/>
        </p:nvPicPr>
        <p:blipFill>
          <a:blip r:embed="rId19"/>
          <a:stretch>
            <a:fillRect/>
          </a:stretch>
        </p:blipFill>
        <p:spPr>
          <a:xfrm>
            <a:off x="10422850" y="923067"/>
            <a:ext cx="1454924" cy="719884"/>
          </a:xfrm>
          <a:prstGeom prst="rect">
            <a:avLst/>
          </a:prstGeom>
        </p:spPr>
      </p:pic>
      <p:pic>
        <p:nvPicPr>
          <p:cNvPr id="9" name="图片 8">
            <a:extLst>
              <a:ext uri="{FF2B5EF4-FFF2-40B4-BE49-F238E27FC236}">
                <a16:creationId xmlns:a16="http://schemas.microsoft.com/office/drawing/2014/main" id="{3B91BA6E-8A52-499A-865B-274C470F2970}"/>
              </a:ext>
            </a:extLst>
          </p:cNvPr>
          <p:cNvPicPr>
            <a:picLocks noChangeAspect="1"/>
          </p:cNvPicPr>
          <p:nvPr/>
        </p:nvPicPr>
        <p:blipFill>
          <a:blip r:embed="rId20"/>
          <a:stretch>
            <a:fillRect/>
          </a:stretch>
        </p:blipFill>
        <p:spPr>
          <a:xfrm>
            <a:off x="436502" y="2788568"/>
            <a:ext cx="5115831" cy="3173710"/>
          </a:xfrm>
          <a:prstGeom prst="rect">
            <a:avLst/>
          </a:prstGeom>
        </p:spPr>
      </p:pic>
    </p:spTree>
    <p:extLst>
      <p:ext uri="{BB962C8B-B14F-4D97-AF65-F5344CB8AC3E}">
        <p14:creationId xmlns:p14="http://schemas.microsoft.com/office/powerpoint/2010/main" val="22630436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 name="PA_文本框 21"/>
          <p:cNvSpPr>
            <a:spLocks noChangeArrowheads="1"/>
          </p:cNvSpPr>
          <p:nvPr>
            <p:custDataLst>
              <p:tags r:id="rId5"/>
            </p:custDataLst>
          </p:nvPr>
        </p:nvSpPr>
        <p:spPr bwMode="auto">
          <a:xfrm>
            <a:off x="1260154" y="1986423"/>
            <a:ext cx="10560371" cy="160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None/>
            </a:pPr>
            <a:r>
              <a:rPr lang="en-US" altLang="zh-CN" b="1" dirty="0" err="1">
                <a:solidFill>
                  <a:srgbClr val="F67280"/>
                </a:solidFill>
                <a:latin typeface="黑体" panose="02010609060101010101" pitchFamily="49" charset="-122"/>
                <a:ea typeface="黑体" panose="02010609060101010101" pitchFamily="49" charset="-122"/>
                <a:cs typeface="黑体" panose="02010609060101010101" pitchFamily="49" charset="-122"/>
              </a:rPr>
              <a:t>Mockplus</a:t>
            </a:r>
            <a:r>
              <a:rPr lang="zh-CN" altLang="en-US" b="1" dirty="0">
                <a:solidFill>
                  <a:srgbClr val="F67280"/>
                </a:solidFill>
                <a:latin typeface="黑体" panose="02010609060101010101" pitchFamily="49" charset="-122"/>
                <a:ea typeface="黑体" panose="02010609060101010101" pitchFamily="49" charset="-122"/>
                <a:cs typeface="黑体" panose="02010609060101010101" pitchFamily="49" charset="-122"/>
              </a:rPr>
              <a:t>一款简洁快速的原型图设计工具</a:t>
            </a:r>
            <a:endParaRPr lang="en-US" altLang="zh-CN" b="1" dirty="0">
              <a:solidFill>
                <a:srgbClr val="F67280"/>
              </a:solidFill>
              <a:latin typeface="黑体" panose="02010609060101010101" pitchFamily="49" charset="-122"/>
              <a:ea typeface="黑体" panose="02010609060101010101" pitchFamily="49" charset="-122"/>
              <a:cs typeface="黑体" panose="02010609060101010101" pitchFamily="49" charset="-122"/>
            </a:endParaRPr>
          </a:p>
          <a:p>
            <a:pPr>
              <a:buNone/>
            </a:pPr>
            <a:r>
              <a:rPr lang="en-US" altLang="zh-CN" sz="1800" dirty="0" err="1">
                <a:solidFill>
                  <a:srgbClr val="000000"/>
                </a:solidFill>
                <a:latin typeface="黑体" panose="02010609060101010101" pitchFamily="49" charset="-122"/>
                <a:ea typeface="黑体" panose="02010609060101010101" pitchFamily="49" charset="-122"/>
                <a:cs typeface="黑体" panose="02010609060101010101" pitchFamily="49" charset="-122"/>
              </a:rPr>
              <a:t>Mockplus</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适合快速迭代的开发模式，无需学习、快速上手、功能强劲。支持安卓</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App</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en-US" altLang="zh-CN" sz="1800" dirty="0" err="1">
                <a:solidFill>
                  <a:srgbClr val="000000"/>
                </a:solidFill>
                <a:latin typeface="黑体" panose="02010609060101010101" pitchFamily="49" charset="-122"/>
                <a:ea typeface="黑体" panose="02010609060101010101" pitchFamily="49" charset="-122"/>
                <a:cs typeface="黑体" panose="02010609060101010101" pitchFamily="49" charset="-122"/>
              </a:rPr>
              <a:t>iOSApp</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Windows/MACOS</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桌面程序和</a:t>
            </a:r>
            <a:r>
              <a:rPr lang="en-US" alt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rPr>
              <a:t>Web</a:t>
            </a:r>
            <a: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t>原型设计。适合软件团队、个人在软件开发的设计阶段使用。其低保真、无需学习、快速上手、功能够用。并能够很好地表达自己的设计。</a:t>
            </a:r>
            <a:r>
              <a:rPr lang="en-US" altLang="zh-CN" sz="1800" baseline="30000" dirty="0">
                <a:solidFill>
                  <a:srgbClr val="000000"/>
                </a:solidFill>
                <a:latin typeface="黑体" panose="02010609060101010101" pitchFamily="49" charset="-122"/>
                <a:ea typeface="黑体" panose="02010609060101010101" pitchFamily="49" charset="-122"/>
                <a:cs typeface="黑体" panose="02010609060101010101" pitchFamily="49" charset="-122"/>
              </a:rPr>
              <a:t>[8]</a:t>
            </a:r>
            <a:br>
              <a:rPr lang="zh-CN" altLang="en-US" sz="1800" dirty="0">
                <a:solidFill>
                  <a:srgbClr val="000000"/>
                </a:solidFill>
                <a:latin typeface="黑体" panose="02010609060101010101" pitchFamily="49" charset="-122"/>
                <a:ea typeface="黑体" panose="02010609060101010101" pitchFamily="49" charset="-122"/>
                <a:cs typeface="黑体" panose="02010609060101010101" pitchFamily="49" charset="-122"/>
              </a:rPr>
            </a:br>
            <a:endParaRPr lang="zh-CN" sz="18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3" name="PA_任意多边形 34"/>
          <p:cNvSpPr/>
          <p:nvPr>
            <p:custDataLst>
              <p:tags r:id="rId6"/>
            </p:custDataLst>
          </p:nvPr>
        </p:nvSpPr>
        <p:spPr bwMode="auto">
          <a:xfrm flipH="1">
            <a:off x="0" y="1041113"/>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PA_文本框 44"/>
          <p:cNvSpPr>
            <a:spLocks noChangeArrowheads="1"/>
          </p:cNvSpPr>
          <p:nvPr>
            <p:custDataLst>
              <p:tags r:id="rId7"/>
            </p:custDataLst>
          </p:nvPr>
        </p:nvSpPr>
        <p:spPr bwMode="auto">
          <a:xfrm flipH="1">
            <a:off x="-43163" y="1131342"/>
            <a:ext cx="4660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400" dirty="0">
                <a:solidFill>
                  <a:srgbClr val="FFFFFF"/>
                </a:solidFill>
                <a:latin typeface="黑体" panose="02010609060101010101" pitchFamily="49" charset="-122"/>
                <a:ea typeface="黑体" panose="02010609060101010101" pitchFamily="49" charset="-122"/>
              </a:rPr>
              <a:t>摹客</a:t>
            </a:r>
            <a:r>
              <a:rPr lang="en-US" altLang="zh-CN" sz="2400" dirty="0">
                <a:solidFill>
                  <a:srgbClr val="FFFFFF"/>
                </a:solidFill>
                <a:latin typeface="黑体" panose="02010609060101010101" pitchFamily="49" charset="-122"/>
                <a:ea typeface="黑体" panose="02010609060101010101" pitchFamily="49" charset="-122"/>
              </a:rPr>
              <a:t>(</a:t>
            </a:r>
            <a:r>
              <a:rPr lang="en-US" altLang="zh-CN" sz="2400" dirty="0" err="1">
                <a:solidFill>
                  <a:srgbClr val="FFFFFF"/>
                </a:solidFill>
                <a:latin typeface="黑体" panose="02010609060101010101" pitchFamily="49" charset="-122"/>
                <a:ea typeface="黑体" panose="02010609060101010101" pitchFamily="49" charset="-122"/>
                <a:sym typeface="Arial" panose="020B0604020202020204" pitchFamily="34" charset="0"/>
              </a:rPr>
              <a:t>Mockplus</a:t>
            </a:r>
            <a:r>
              <a:rPr lang="en-US" altLang="zh-CN" sz="2400" dirty="0">
                <a:solidFill>
                  <a:srgbClr val="FFFFFF"/>
                </a:solidFill>
                <a:latin typeface="黑体" panose="02010609060101010101" pitchFamily="49" charset="-122"/>
                <a:ea typeface="黑体" panose="02010609060101010101" pitchFamily="49" charset="-122"/>
                <a:sym typeface="Arial" panose="020B0604020202020204" pitchFamily="34" charset="0"/>
              </a:rPr>
              <a:t>)</a:t>
            </a: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 的介绍</a:t>
            </a:r>
            <a:endParaRPr lang="zh-CN" altLang="en-US" sz="20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14" name="PA_矩形 9"/>
          <p:cNvSpPr>
            <a:spLocks noChangeArrowheads="1"/>
          </p:cNvSpPr>
          <p:nvPr>
            <p:custDataLst>
              <p:tags r:id="rId8"/>
            </p:custDataLst>
          </p:nvPr>
        </p:nvSpPr>
        <p:spPr bwMode="auto">
          <a:xfrm>
            <a:off x="2286962" y="5969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pic>
        <p:nvPicPr>
          <p:cNvPr id="15" name="图片 14">
            <a:extLst>
              <a:ext uri="{FF2B5EF4-FFF2-40B4-BE49-F238E27FC236}">
                <a16:creationId xmlns:a16="http://schemas.microsoft.com/office/drawing/2014/main" id="{CF5D7B0D-2C31-452D-93EC-03EAAA6ADF25}"/>
              </a:ext>
            </a:extLst>
          </p:cNvPr>
          <p:cNvPicPr>
            <a:picLocks noChangeAspect="1"/>
          </p:cNvPicPr>
          <p:nvPr/>
        </p:nvPicPr>
        <p:blipFill>
          <a:blip r:embed="rId13"/>
          <a:stretch>
            <a:fillRect/>
          </a:stretch>
        </p:blipFill>
        <p:spPr>
          <a:xfrm>
            <a:off x="10701897" y="876270"/>
            <a:ext cx="925901" cy="921271"/>
          </a:xfrm>
          <a:prstGeom prst="rect">
            <a:avLst/>
          </a:prstGeom>
        </p:spPr>
      </p:pic>
      <p:grpSp>
        <p:nvGrpSpPr>
          <p:cNvPr id="20" name="组合 19">
            <a:extLst>
              <a:ext uri="{FF2B5EF4-FFF2-40B4-BE49-F238E27FC236}">
                <a16:creationId xmlns:a16="http://schemas.microsoft.com/office/drawing/2014/main" id="{0ED1A0F1-72CA-47A0-BB2F-C47653C7B8D4}"/>
              </a:ext>
            </a:extLst>
          </p:cNvPr>
          <p:cNvGrpSpPr/>
          <p:nvPr/>
        </p:nvGrpSpPr>
        <p:grpSpPr>
          <a:xfrm>
            <a:off x="269875" y="2576195"/>
            <a:ext cx="692150" cy="676910"/>
            <a:chOff x="870" y="6094"/>
            <a:chExt cx="1090" cy="1066"/>
          </a:xfrm>
        </p:grpSpPr>
        <p:sp>
          <p:nvSpPr>
            <p:cNvPr id="21" name="PA_椭圆 13">
              <a:extLst>
                <a:ext uri="{FF2B5EF4-FFF2-40B4-BE49-F238E27FC236}">
                  <a16:creationId xmlns:a16="http://schemas.microsoft.com/office/drawing/2014/main" id="{C4104E9E-1813-4358-8CE6-7C25DF355BD3}"/>
                </a:ext>
              </a:extLst>
            </p:cNvPr>
            <p:cNvSpPr>
              <a:spLocks noChangeArrowheads="1"/>
            </p:cNvSpPr>
            <p:nvPr>
              <p:custDataLst>
                <p:tags r:id="rId9"/>
              </p:custDataLst>
            </p:nvPr>
          </p:nvSpPr>
          <p:spPr bwMode="auto">
            <a:xfrm>
              <a:off x="870" y="6094"/>
              <a:ext cx="1090" cy="1067"/>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22" name="PA_图片 29">
              <a:extLst>
                <a:ext uri="{FF2B5EF4-FFF2-40B4-BE49-F238E27FC236}">
                  <a16:creationId xmlns:a16="http://schemas.microsoft.com/office/drawing/2014/main" id="{3EE80646-465B-4A0E-B16C-53DD214D1225}"/>
                </a:ext>
              </a:extLst>
            </p:cNvPr>
            <p:cNvPicPr>
              <a:picLocks noChangeAspect="1" noChangeArrowheads="1"/>
            </p:cNvPicPr>
            <p:nvPr>
              <p:custDataLst>
                <p:tags r:id="rId10"/>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148" y="6297"/>
              <a:ext cx="548" cy="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图片 16">
            <a:extLst>
              <a:ext uri="{FF2B5EF4-FFF2-40B4-BE49-F238E27FC236}">
                <a16:creationId xmlns:a16="http://schemas.microsoft.com/office/drawing/2014/main" id="{B150B28E-1A37-4983-9966-114CB27E2D4C}"/>
              </a:ext>
            </a:extLst>
          </p:cNvPr>
          <p:cNvPicPr>
            <a:picLocks noChangeAspect="1"/>
          </p:cNvPicPr>
          <p:nvPr/>
        </p:nvPicPr>
        <p:blipFill>
          <a:blip r:embed="rId15"/>
          <a:stretch>
            <a:fillRect/>
          </a:stretch>
        </p:blipFill>
        <p:spPr>
          <a:xfrm>
            <a:off x="3025654" y="3426748"/>
            <a:ext cx="6772378" cy="3431252"/>
          </a:xfrm>
          <a:prstGeom prst="rect">
            <a:avLst/>
          </a:prstGeom>
        </p:spPr>
      </p:pic>
    </p:spTree>
    <p:extLst>
      <p:ext uri="{BB962C8B-B14F-4D97-AF65-F5344CB8AC3E}">
        <p14:creationId xmlns:p14="http://schemas.microsoft.com/office/powerpoint/2010/main" val="14206183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51202" name="PA_直接连接符 24">
            <a:extLst>
              <a:ext uri="{FF2B5EF4-FFF2-40B4-BE49-F238E27FC236}">
                <a16:creationId xmlns:a16="http://schemas.microsoft.com/office/drawing/2014/main" id="{ABA4ACCD-6313-459D-B38A-7AC67FD40ADB}"/>
              </a:ext>
            </a:extLst>
          </p:cNvPr>
          <p:cNvSpPr>
            <a:spLocks noChangeShapeType="1"/>
          </p:cNvSpPr>
          <p:nvPr>
            <p:custDataLst>
              <p:tags r:id="rId1"/>
            </p:custDataLst>
          </p:nvPr>
        </p:nvSpPr>
        <p:spPr bwMode="auto">
          <a:xfrm>
            <a:off x="1122363" y="2911475"/>
            <a:ext cx="10117137" cy="1588"/>
          </a:xfrm>
          <a:prstGeom prst="line">
            <a:avLst/>
          </a:prstGeom>
          <a:noFill/>
          <a:ln w="28575">
            <a:solidFill>
              <a:schemeClr val="accent1"/>
            </a:solidFill>
            <a:prstDash val="sysDash"/>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03" name="PA_椭圆 2">
            <a:extLst>
              <a:ext uri="{FF2B5EF4-FFF2-40B4-BE49-F238E27FC236}">
                <a16:creationId xmlns:a16="http://schemas.microsoft.com/office/drawing/2014/main" id="{23EA3ACE-88AE-472B-AFE9-BE0429A7D9ED}"/>
              </a:ext>
            </a:extLst>
          </p:cNvPr>
          <p:cNvSpPr>
            <a:spLocks noChangeArrowheads="1"/>
          </p:cNvSpPr>
          <p:nvPr>
            <p:custDataLst>
              <p:tags r:id="rId2"/>
            </p:custDataLst>
          </p:nvPr>
        </p:nvSpPr>
        <p:spPr bwMode="auto">
          <a:xfrm>
            <a:off x="4769646" y="1794857"/>
            <a:ext cx="2052637" cy="20526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4" name="PA_椭圆 3">
            <a:extLst>
              <a:ext uri="{FF2B5EF4-FFF2-40B4-BE49-F238E27FC236}">
                <a16:creationId xmlns:a16="http://schemas.microsoft.com/office/drawing/2014/main" id="{0D8CE697-6945-49C6-B0FD-96570D5B30F3}"/>
              </a:ext>
            </a:extLst>
          </p:cNvPr>
          <p:cNvSpPr>
            <a:spLocks noChangeArrowheads="1"/>
          </p:cNvSpPr>
          <p:nvPr>
            <p:custDataLst>
              <p:tags r:id="rId3"/>
            </p:custDataLst>
          </p:nvPr>
        </p:nvSpPr>
        <p:spPr bwMode="auto">
          <a:xfrm>
            <a:off x="2349500" y="2152650"/>
            <a:ext cx="1308100" cy="13081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5" name="PA_椭圆 4">
            <a:extLst>
              <a:ext uri="{FF2B5EF4-FFF2-40B4-BE49-F238E27FC236}">
                <a16:creationId xmlns:a16="http://schemas.microsoft.com/office/drawing/2014/main" id="{53076558-FF1A-4B57-83EA-E8EA3029D91C}"/>
              </a:ext>
            </a:extLst>
          </p:cNvPr>
          <p:cNvSpPr>
            <a:spLocks noChangeArrowheads="1"/>
          </p:cNvSpPr>
          <p:nvPr>
            <p:custDataLst>
              <p:tags r:id="rId4"/>
            </p:custDataLst>
          </p:nvPr>
        </p:nvSpPr>
        <p:spPr bwMode="auto">
          <a:xfrm>
            <a:off x="101218" y="2203450"/>
            <a:ext cx="1365631" cy="13081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6" name="PA_椭圆 5">
            <a:extLst>
              <a:ext uri="{FF2B5EF4-FFF2-40B4-BE49-F238E27FC236}">
                <a16:creationId xmlns:a16="http://schemas.microsoft.com/office/drawing/2014/main" id="{845ADC01-A93D-4455-ABC3-CF3000743BE8}"/>
              </a:ext>
            </a:extLst>
          </p:cNvPr>
          <p:cNvSpPr>
            <a:spLocks noChangeArrowheads="1"/>
          </p:cNvSpPr>
          <p:nvPr>
            <p:custDataLst>
              <p:tags r:id="rId5"/>
            </p:custDataLst>
          </p:nvPr>
        </p:nvSpPr>
        <p:spPr bwMode="auto">
          <a:xfrm>
            <a:off x="8023638" y="2111563"/>
            <a:ext cx="1308100" cy="13081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7" name="PA_椭圆 6">
            <a:extLst>
              <a:ext uri="{FF2B5EF4-FFF2-40B4-BE49-F238E27FC236}">
                <a16:creationId xmlns:a16="http://schemas.microsoft.com/office/drawing/2014/main" id="{5852ADB6-E448-4A13-8944-8AB466330ECA}"/>
              </a:ext>
            </a:extLst>
          </p:cNvPr>
          <p:cNvSpPr>
            <a:spLocks noChangeArrowheads="1"/>
          </p:cNvSpPr>
          <p:nvPr>
            <p:custDataLst>
              <p:tags r:id="rId6"/>
            </p:custDataLst>
          </p:nvPr>
        </p:nvSpPr>
        <p:spPr bwMode="auto">
          <a:xfrm>
            <a:off x="10891044" y="2184891"/>
            <a:ext cx="1308100" cy="13081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08" name="PA_文本框 13">
            <a:extLst>
              <a:ext uri="{FF2B5EF4-FFF2-40B4-BE49-F238E27FC236}">
                <a16:creationId xmlns:a16="http://schemas.microsoft.com/office/drawing/2014/main" id="{C588C9A1-BBCE-4C21-9FD5-6052EC509CDD}"/>
              </a:ext>
            </a:extLst>
          </p:cNvPr>
          <p:cNvSpPr>
            <a:spLocks noChangeArrowheads="1"/>
          </p:cNvSpPr>
          <p:nvPr>
            <p:custDataLst>
              <p:tags r:id="rId7"/>
            </p:custDataLst>
          </p:nvPr>
        </p:nvSpPr>
        <p:spPr bwMode="auto">
          <a:xfrm>
            <a:off x="45498" y="3717171"/>
            <a:ext cx="170597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000" dirty="0">
                <a:solidFill>
                  <a:srgbClr val="F67280"/>
                </a:solidFill>
                <a:latin typeface="黑体" panose="02010609060101010101" pitchFamily="49" charset="-122"/>
                <a:ea typeface="黑体" panose="02010609060101010101" pitchFamily="49" charset="-122"/>
              </a:rPr>
              <a:t>  审阅协作</a:t>
            </a:r>
            <a:endParaRPr lang="en-US" altLang="zh-CN" sz="2000" dirty="0">
              <a:solidFill>
                <a:srgbClr val="F6728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r>
              <a:rPr lang="zh-CN" altLang="en-US" sz="1800" dirty="0">
                <a:solidFill>
                  <a:srgbClr val="404040"/>
                </a:solidFill>
                <a:latin typeface="黑体" panose="02010609060101010101" pitchFamily="49" charset="-122"/>
                <a:ea typeface="黑体" panose="02010609060101010101" pitchFamily="49" charset="-122"/>
              </a:rPr>
              <a:t>创建原型图、邀请、批注图钉，之后就可以协同工作了。所有的讨论、意见、版本，都会保留。</a:t>
            </a:r>
            <a:r>
              <a:rPr lang="en-US" altLang="zh-CN" sz="1800" baseline="30000" dirty="0">
                <a:solidFill>
                  <a:srgbClr val="404040"/>
                </a:solidFill>
                <a:latin typeface="黑体" panose="02010609060101010101" pitchFamily="49" charset="-122"/>
                <a:ea typeface="黑体" panose="02010609060101010101" pitchFamily="49" charset="-122"/>
              </a:rPr>
              <a:t>[9]</a:t>
            </a:r>
            <a:endParaRPr lang="zh-CN" altLang="en-US" sz="1800" dirty="0">
              <a:solidFill>
                <a:srgbClr val="404040"/>
              </a:solidFill>
              <a:latin typeface="黑体" panose="02010609060101010101" pitchFamily="49" charset="-122"/>
              <a:ea typeface="黑体" panose="02010609060101010101" pitchFamily="49" charset="-122"/>
            </a:endParaRPr>
          </a:p>
        </p:txBody>
      </p:sp>
      <p:sp>
        <p:nvSpPr>
          <p:cNvPr id="51209" name="PA_文本框 14">
            <a:extLst>
              <a:ext uri="{FF2B5EF4-FFF2-40B4-BE49-F238E27FC236}">
                <a16:creationId xmlns:a16="http://schemas.microsoft.com/office/drawing/2014/main" id="{E00D277B-C736-41EF-9FD3-571FC48CB3BD}"/>
              </a:ext>
            </a:extLst>
          </p:cNvPr>
          <p:cNvSpPr>
            <a:spLocks noChangeArrowheads="1"/>
          </p:cNvSpPr>
          <p:nvPr>
            <p:custDataLst>
              <p:tags r:id="rId8"/>
            </p:custDataLst>
          </p:nvPr>
        </p:nvSpPr>
        <p:spPr bwMode="auto">
          <a:xfrm>
            <a:off x="1883228" y="3715396"/>
            <a:ext cx="2397622"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lang="zh-CN" altLang="en-US" sz="2000" dirty="0">
                <a:solidFill>
                  <a:srgbClr val="C06C84"/>
                </a:solidFill>
                <a:latin typeface="黑体" panose="02010609060101010101" pitchFamily="49" charset="-122"/>
                <a:ea typeface="黑体" panose="02010609060101010101" pitchFamily="49" charset="-122"/>
              </a:rPr>
              <a:t>无缝真机预览</a:t>
            </a:r>
            <a:endParaRPr lang="en-US" altLang="zh-CN" sz="2400" dirty="0">
              <a:solidFill>
                <a:srgbClr val="C06C84"/>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r>
              <a:rPr lang="zh-CN" altLang="en-US" sz="1800" dirty="0">
                <a:solidFill>
                  <a:srgbClr val="404040"/>
                </a:solidFill>
                <a:latin typeface="黑体" panose="02010609060101010101" pitchFamily="49" charset="-122"/>
                <a:ea typeface="黑体" panose="02010609060101010101" pitchFamily="49" charset="-122"/>
              </a:rPr>
              <a:t>可直接实现设计和移动设备之间的通讯，直接预览，不需要任何第三方设备。在设计过程中，设计者拿出手机就可以随时和</a:t>
            </a:r>
            <a:r>
              <a:rPr lang="en-US" altLang="zh-CN" sz="1800" dirty="0" err="1">
                <a:solidFill>
                  <a:srgbClr val="404040"/>
                </a:solidFill>
                <a:latin typeface="黑体" panose="02010609060101010101" pitchFamily="49" charset="-122"/>
                <a:ea typeface="黑体" panose="02010609060101010101" pitchFamily="49" charset="-122"/>
              </a:rPr>
              <a:t>Mockplus</a:t>
            </a:r>
            <a:r>
              <a:rPr lang="zh-CN" altLang="en-US" sz="1800" dirty="0">
                <a:solidFill>
                  <a:srgbClr val="404040"/>
                </a:solidFill>
                <a:latin typeface="黑体" panose="02010609060101010101" pitchFamily="49" charset="-122"/>
                <a:ea typeface="黑体" panose="02010609060101010101" pitchFamily="49" charset="-122"/>
              </a:rPr>
              <a:t>对接，将原型传递到移动设备，观察原型在移动设备中的真实状态。</a:t>
            </a:r>
            <a:r>
              <a:rPr lang="en-US" altLang="zh-CN" sz="1800" baseline="30000" dirty="0">
                <a:solidFill>
                  <a:srgbClr val="404040"/>
                </a:solidFill>
                <a:latin typeface="黑体" panose="02010609060101010101" pitchFamily="49" charset="-122"/>
                <a:ea typeface="黑体" panose="02010609060101010101" pitchFamily="49" charset="-122"/>
              </a:rPr>
              <a:t> [9]</a:t>
            </a:r>
            <a:endParaRPr lang="zh-CN" altLang="en-US" sz="1800" dirty="0">
              <a:solidFill>
                <a:srgbClr val="404040"/>
              </a:solidFill>
              <a:latin typeface="黑体" panose="02010609060101010101" pitchFamily="49" charset="-122"/>
              <a:ea typeface="黑体" panose="02010609060101010101" pitchFamily="49" charset="-122"/>
            </a:endParaRPr>
          </a:p>
        </p:txBody>
      </p:sp>
      <p:sp>
        <p:nvSpPr>
          <p:cNvPr id="51210" name="PA_文本框 15">
            <a:extLst>
              <a:ext uri="{FF2B5EF4-FFF2-40B4-BE49-F238E27FC236}">
                <a16:creationId xmlns:a16="http://schemas.microsoft.com/office/drawing/2014/main" id="{2BE2AFC7-B868-436D-8AF5-FEAD93A9C8D5}"/>
              </a:ext>
            </a:extLst>
          </p:cNvPr>
          <p:cNvSpPr>
            <a:spLocks noChangeArrowheads="1"/>
          </p:cNvSpPr>
          <p:nvPr>
            <p:custDataLst>
              <p:tags r:id="rId9"/>
            </p:custDataLst>
          </p:nvPr>
        </p:nvSpPr>
        <p:spPr bwMode="auto">
          <a:xfrm>
            <a:off x="7185736" y="3720159"/>
            <a:ext cx="281387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000" dirty="0">
                <a:solidFill>
                  <a:srgbClr val="C06C84"/>
                </a:solidFill>
                <a:latin typeface="黑体" panose="02010609060101010101" pitchFamily="49" charset="-122"/>
                <a:ea typeface="黑体" panose="02010609060101010101" pitchFamily="49" charset="-122"/>
              </a:rPr>
              <a:t>    基于组件的交互</a:t>
            </a:r>
            <a:endParaRPr lang="en-US" altLang="zh-CN" sz="2000" dirty="0">
              <a:solidFill>
                <a:srgbClr val="C06C84"/>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r>
              <a:rPr lang="zh-CN" altLang="en-US" sz="1800" dirty="0">
                <a:solidFill>
                  <a:srgbClr val="404040"/>
                </a:solidFill>
                <a:latin typeface="黑体" panose="02010609060101010101" pitchFamily="49" charset="-122"/>
                <a:ea typeface="黑体" panose="02010609060101010101" pitchFamily="49" charset="-122"/>
              </a:rPr>
              <a:t>视觉上定位于低保真，但致力于高保真的组件交互能力。表达交互时依然能够准确、完整，并同样简单上手。</a:t>
            </a:r>
            <a:r>
              <a:rPr lang="en-US" altLang="zh-CN" sz="1800" dirty="0" err="1">
                <a:solidFill>
                  <a:srgbClr val="404040"/>
                </a:solidFill>
                <a:latin typeface="黑体" panose="02010609060101010101" pitchFamily="49" charset="-122"/>
                <a:ea typeface="黑体" panose="02010609060101010101" pitchFamily="49" charset="-122"/>
              </a:rPr>
              <a:t>Mockplus</a:t>
            </a:r>
            <a:r>
              <a:rPr lang="zh-CN" altLang="en-US" sz="1800" dirty="0">
                <a:solidFill>
                  <a:srgbClr val="404040"/>
                </a:solidFill>
                <a:latin typeface="黑体" panose="02010609060101010101" pitchFamily="49" charset="-122"/>
                <a:ea typeface="黑体" panose="02010609060101010101" pitchFamily="49" charset="-122"/>
              </a:rPr>
              <a:t>支持基于页面的交互和动画效果。</a:t>
            </a:r>
            <a:r>
              <a:rPr lang="en-US" altLang="zh-CN" sz="1800" dirty="0">
                <a:solidFill>
                  <a:srgbClr val="404040"/>
                </a:solidFill>
                <a:latin typeface="黑体" panose="02010609060101010101" pitchFamily="49" charset="-122"/>
                <a:ea typeface="黑体" panose="02010609060101010101" pitchFamily="49" charset="-122"/>
              </a:rPr>
              <a:t>MockplusV2</a:t>
            </a:r>
            <a:r>
              <a:rPr lang="zh-CN" altLang="en-US" sz="1800" dirty="0">
                <a:solidFill>
                  <a:srgbClr val="404040"/>
                </a:solidFill>
                <a:latin typeface="黑体" panose="02010609060101010101" pitchFamily="49" charset="-122"/>
                <a:ea typeface="黑体" panose="02010609060101010101" pitchFamily="49" charset="-122"/>
              </a:rPr>
              <a:t>版本，将支持基于组件级别的交互和动画，可即时观察交互效果，大大降低学习成本。</a:t>
            </a:r>
            <a:r>
              <a:rPr lang="en-US" altLang="zh-CN" sz="1800" baseline="30000" dirty="0">
                <a:solidFill>
                  <a:srgbClr val="404040"/>
                </a:solidFill>
                <a:latin typeface="黑体" panose="02010609060101010101" pitchFamily="49" charset="-122"/>
                <a:ea typeface="黑体" panose="02010609060101010101" pitchFamily="49" charset="-122"/>
              </a:rPr>
              <a:t>[9]</a:t>
            </a:r>
            <a:endParaRPr lang="zh-CN" altLang="en-US" sz="1800" dirty="0">
              <a:solidFill>
                <a:srgbClr val="404040"/>
              </a:solidFill>
              <a:latin typeface="黑体" panose="02010609060101010101" pitchFamily="49" charset="-122"/>
              <a:ea typeface="黑体" panose="02010609060101010101" pitchFamily="49" charset="-122"/>
            </a:endParaRPr>
          </a:p>
        </p:txBody>
      </p:sp>
      <p:sp>
        <p:nvSpPr>
          <p:cNvPr id="51211" name="PA_文本框 16">
            <a:extLst>
              <a:ext uri="{FF2B5EF4-FFF2-40B4-BE49-F238E27FC236}">
                <a16:creationId xmlns:a16="http://schemas.microsoft.com/office/drawing/2014/main" id="{CF86AD04-187D-43F4-82FF-F9F5EF76B685}"/>
              </a:ext>
            </a:extLst>
          </p:cNvPr>
          <p:cNvSpPr>
            <a:spLocks noChangeArrowheads="1"/>
          </p:cNvSpPr>
          <p:nvPr>
            <p:custDataLst>
              <p:tags r:id="rId10"/>
            </p:custDataLst>
          </p:nvPr>
        </p:nvSpPr>
        <p:spPr bwMode="auto">
          <a:xfrm>
            <a:off x="10009788" y="3847495"/>
            <a:ext cx="241224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lang="zh-CN" altLang="en-US" sz="2000" dirty="0">
                <a:solidFill>
                  <a:srgbClr val="F67280"/>
                </a:solidFill>
                <a:latin typeface="黑体" panose="02010609060101010101" pitchFamily="49" charset="-122"/>
                <a:ea typeface="黑体" panose="02010609060101010101" pitchFamily="49" charset="-122"/>
              </a:rPr>
              <a:t>模版重用</a:t>
            </a:r>
            <a:endParaRPr lang="en-US" altLang="zh-CN" sz="2400" dirty="0">
              <a:solidFill>
                <a:srgbClr val="F67280"/>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en-US" sz="1800" dirty="0">
                <a:solidFill>
                  <a:srgbClr val="404040"/>
                </a:solidFill>
                <a:latin typeface="黑体" panose="02010609060101010101" pitchFamily="49" charset="-122"/>
                <a:ea typeface="黑体" panose="02010609060101010101" pitchFamily="49" charset="-122"/>
              </a:rPr>
              <a:t>支持模版功能，可以把当前的设计存入模版库，下次使用时，直接拖入工作区即可。模版还可以分享到团队的其他成员已经所有</a:t>
            </a:r>
            <a:r>
              <a:rPr lang="en-US" altLang="zh-CN" sz="1800" dirty="0" err="1">
                <a:solidFill>
                  <a:srgbClr val="404040"/>
                </a:solidFill>
                <a:latin typeface="黑体" panose="02010609060101010101" pitchFamily="49" charset="-122"/>
                <a:ea typeface="黑体" panose="02010609060101010101" pitchFamily="49" charset="-122"/>
              </a:rPr>
              <a:t>Mockplus</a:t>
            </a:r>
            <a:r>
              <a:rPr lang="zh-CN" altLang="en-US" sz="1800" dirty="0">
                <a:solidFill>
                  <a:srgbClr val="404040"/>
                </a:solidFill>
                <a:latin typeface="黑体" panose="02010609060101010101" pitchFamily="49" charset="-122"/>
                <a:ea typeface="黑体" panose="02010609060101010101" pitchFamily="49" charset="-122"/>
              </a:rPr>
              <a:t>所有注册用户，从而提高整个团队乃至所有用户群的生产力。</a:t>
            </a:r>
            <a:r>
              <a:rPr lang="en-US" altLang="zh-CN" sz="1800" baseline="30000" dirty="0">
                <a:solidFill>
                  <a:srgbClr val="404040"/>
                </a:solidFill>
                <a:latin typeface="黑体" panose="02010609060101010101" pitchFamily="49" charset="-122"/>
                <a:ea typeface="黑体" panose="02010609060101010101" pitchFamily="49" charset="-122"/>
              </a:rPr>
              <a:t>[9]</a:t>
            </a:r>
            <a:endParaRPr lang="zh-CN" altLang="en-US" sz="1800" baseline="30000" dirty="0">
              <a:solidFill>
                <a:srgbClr val="404040"/>
              </a:solidFill>
              <a:latin typeface="黑体" panose="02010609060101010101" pitchFamily="49" charset="-122"/>
              <a:ea typeface="黑体" panose="02010609060101010101" pitchFamily="49" charset="-122"/>
            </a:endParaRPr>
          </a:p>
        </p:txBody>
      </p:sp>
      <p:sp>
        <p:nvSpPr>
          <p:cNvPr id="51212" name="PA_文本框 17">
            <a:extLst>
              <a:ext uri="{FF2B5EF4-FFF2-40B4-BE49-F238E27FC236}">
                <a16:creationId xmlns:a16="http://schemas.microsoft.com/office/drawing/2014/main" id="{C40E50A7-F998-4DB4-BE4E-994144D96A25}"/>
              </a:ext>
            </a:extLst>
          </p:cNvPr>
          <p:cNvSpPr>
            <a:spLocks noChangeArrowheads="1"/>
          </p:cNvSpPr>
          <p:nvPr>
            <p:custDataLst>
              <p:tags r:id="rId11"/>
            </p:custDataLst>
          </p:nvPr>
        </p:nvSpPr>
        <p:spPr bwMode="auto">
          <a:xfrm>
            <a:off x="4339150" y="3939685"/>
            <a:ext cx="2836409"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000" b="1" dirty="0">
                <a:solidFill>
                  <a:srgbClr val="6C5B7B"/>
                </a:solidFill>
                <a:latin typeface="黑体" panose="02010609060101010101" pitchFamily="49" charset="-122"/>
                <a:ea typeface="黑体" panose="02010609060101010101" pitchFamily="49" charset="-122"/>
              </a:rPr>
              <a:t>      素描风格</a:t>
            </a:r>
            <a:endParaRPr lang="en-US" altLang="zh-CN" sz="2000" b="1" dirty="0">
              <a:solidFill>
                <a:srgbClr val="6C5B7B"/>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r>
              <a:rPr lang="zh-CN" altLang="en-US" sz="1800" dirty="0">
                <a:solidFill>
                  <a:srgbClr val="404040"/>
                </a:solidFill>
                <a:latin typeface="黑体" panose="02010609060101010101" pitchFamily="49" charset="-122"/>
                <a:ea typeface="黑体" panose="02010609060101010101" pitchFamily="49" charset="-122"/>
              </a:rPr>
              <a:t>其拥有</a:t>
            </a:r>
            <a:r>
              <a:rPr lang="en-US" altLang="zh-CN" sz="1800" dirty="0">
                <a:solidFill>
                  <a:srgbClr val="404040"/>
                </a:solidFill>
                <a:latin typeface="黑体" panose="02010609060101010101" pitchFamily="49" charset="-122"/>
                <a:ea typeface="黑体" panose="02010609060101010101" pitchFamily="49" charset="-122"/>
              </a:rPr>
              <a:t>200</a:t>
            </a:r>
            <a:r>
              <a:rPr lang="zh-CN" altLang="en-US" sz="1800" dirty="0">
                <a:solidFill>
                  <a:srgbClr val="404040"/>
                </a:solidFill>
                <a:latin typeface="黑体" panose="02010609060101010101" pitchFamily="49" charset="-122"/>
                <a:ea typeface="黑体" panose="02010609060101010101" pitchFamily="49" charset="-122"/>
              </a:rPr>
              <a:t>多个组件、海量图标，全部支持手绘素描风格。更好地强调传递一种设计原则即：“我这是草图，仅仅是原型，不是最终的产品，需要你的确认”。对于团队交流、客户沟通，这会有好的效果，也非常重要。</a:t>
            </a:r>
            <a:r>
              <a:rPr lang="en-US" altLang="zh-CN" sz="1800" baseline="30000" dirty="0">
                <a:solidFill>
                  <a:srgbClr val="404040"/>
                </a:solidFill>
                <a:latin typeface="黑体" panose="02010609060101010101" pitchFamily="49" charset="-122"/>
                <a:ea typeface="黑体" panose="02010609060101010101" pitchFamily="49" charset="-122"/>
              </a:rPr>
              <a:t>[9]</a:t>
            </a:r>
            <a:endParaRPr lang="en-US" altLang="zh-CN" sz="1800" dirty="0">
              <a:solidFill>
                <a:srgbClr val="404040"/>
              </a:solidFill>
              <a:latin typeface="黑体" panose="02010609060101010101" pitchFamily="49" charset="-122"/>
              <a:ea typeface="黑体" panose="02010609060101010101" pitchFamily="49" charset="-122"/>
            </a:endParaRPr>
          </a:p>
        </p:txBody>
      </p:sp>
      <p:sp>
        <p:nvSpPr>
          <p:cNvPr id="51213" name="PA_矩形 19">
            <a:extLst>
              <a:ext uri="{FF2B5EF4-FFF2-40B4-BE49-F238E27FC236}">
                <a16:creationId xmlns:a16="http://schemas.microsoft.com/office/drawing/2014/main" id="{43A7F908-2BCB-4C13-A81C-ED9362ED65B9}"/>
              </a:ext>
            </a:extLst>
          </p:cNvPr>
          <p:cNvSpPr>
            <a:spLocks noChangeArrowheads="1"/>
          </p:cNvSpPr>
          <p:nvPr>
            <p:custDataLst>
              <p:tags r:id="rId12"/>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14" name="PA_矩形 20">
            <a:extLst>
              <a:ext uri="{FF2B5EF4-FFF2-40B4-BE49-F238E27FC236}">
                <a16:creationId xmlns:a16="http://schemas.microsoft.com/office/drawing/2014/main" id="{5AB752D7-BF80-4A6C-B07A-7B4385E7C084}"/>
              </a:ext>
            </a:extLst>
          </p:cNvPr>
          <p:cNvSpPr>
            <a:spLocks noChangeArrowheads="1"/>
          </p:cNvSpPr>
          <p:nvPr>
            <p:custDataLst>
              <p:tags r:id="rId13"/>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15" name="PA_矩形 21">
            <a:extLst>
              <a:ext uri="{FF2B5EF4-FFF2-40B4-BE49-F238E27FC236}">
                <a16:creationId xmlns:a16="http://schemas.microsoft.com/office/drawing/2014/main" id="{553C6515-2F47-48C3-ACDD-7EC07A9B6773}"/>
              </a:ext>
            </a:extLst>
          </p:cNvPr>
          <p:cNvSpPr>
            <a:spLocks noChangeArrowheads="1"/>
          </p:cNvSpPr>
          <p:nvPr>
            <p:custDataLst>
              <p:tags r:id="rId14"/>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216" name="PA_矩形 22">
            <a:extLst>
              <a:ext uri="{FF2B5EF4-FFF2-40B4-BE49-F238E27FC236}">
                <a16:creationId xmlns:a16="http://schemas.microsoft.com/office/drawing/2014/main" id="{35640376-C9F3-4BB0-989E-DA0AB9A00CEE}"/>
              </a:ext>
            </a:extLst>
          </p:cNvPr>
          <p:cNvSpPr>
            <a:spLocks noChangeArrowheads="1"/>
          </p:cNvSpPr>
          <p:nvPr>
            <p:custDataLst>
              <p:tags r:id="rId15"/>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51218" name="PA_图片 25">
            <a:extLst>
              <a:ext uri="{FF2B5EF4-FFF2-40B4-BE49-F238E27FC236}">
                <a16:creationId xmlns:a16="http://schemas.microsoft.com/office/drawing/2014/main" id="{9AC58943-B4ED-4779-B7DC-86FB83307018}"/>
              </a:ext>
            </a:extLst>
          </p:cNvPr>
          <p:cNvPicPr>
            <a:picLocks noChangeAspect="1" noChangeArrowheads="1"/>
          </p:cNvPicPr>
          <p:nvPr>
            <p:custDataLst>
              <p:tags r:id="rId16"/>
            </p:custDataLst>
          </p:nvPr>
        </p:nvPicPr>
        <p:blipFill>
          <a:blip r:embed="rId26">
            <a:extLst>
              <a:ext uri="{28A0092B-C50C-407E-A947-70E740481C1C}">
                <a14:useLocalDpi xmlns:a14="http://schemas.microsoft.com/office/drawing/2010/main" val="0"/>
              </a:ext>
            </a:extLst>
          </a:blip>
          <a:srcRect/>
          <a:stretch>
            <a:fillRect/>
          </a:stretch>
        </p:blipFill>
        <p:spPr bwMode="auto">
          <a:xfrm>
            <a:off x="8422777" y="2479902"/>
            <a:ext cx="5683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A_图片 26">
            <a:extLst>
              <a:ext uri="{FF2B5EF4-FFF2-40B4-BE49-F238E27FC236}">
                <a16:creationId xmlns:a16="http://schemas.microsoft.com/office/drawing/2014/main" id="{F883AC68-F6B7-435E-852B-570A45FAAD84}"/>
              </a:ext>
            </a:extLst>
          </p:cNvPr>
          <p:cNvPicPr>
            <a:picLocks noChangeAspect="1" noChangeArrowheads="1"/>
          </p:cNvPicPr>
          <p:nvPr>
            <p:custDataLst>
              <p:tags r:id="rId17"/>
            </p:custDataLst>
          </p:nvPr>
        </p:nvPicPr>
        <p:blipFill>
          <a:blip r:embed="rId27">
            <a:extLst>
              <a:ext uri="{28A0092B-C50C-407E-A947-70E740481C1C}">
                <a14:useLocalDpi xmlns:a14="http://schemas.microsoft.com/office/drawing/2010/main" val="0"/>
              </a:ext>
            </a:extLst>
          </a:blip>
          <a:srcRect/>
          <a:stretch>
            <a:fillRect/>
          </a:stretch>
        </p:blipFill>
        <p:spPr bwMode="auto">
          <a:xfrm>
            <a:off x="2700338" y="2492375"/>
            <a:ext cx="6619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A_图片 27">
            <a:extLst>
              <a:ext uri="{FF2B5EF4-FFF2-40B4-BE49-F238E27FC236}">
                <a16:creationId xmlns:a16="http://schemas.microsoft.com/office/drawing/2014/main" id="{864C4C86-1807-4876-AD3B-A5909D4BFBD1}"/>
              </a:ext>
            </a:extLst>
          </p:cNvPr>
          <p:cNvPicPr>
            <a:picLocks noChangeAspect="1" noChangeArrowheads="1"/>
          </p:cNvPicPr>
          <p:nvPr>
            <p:custDataLst>
              <p:tags r:id="rId18"/>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11273027" y="2585243"/>
            <a:ext cx="6000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A_图片 28">
            <a:extLst>
              <a:ext uri="{FF2B5EF4-FFF2-40B4-BE49-F238E27FC236}">
                <a16:creationId xmlns:a16="http://schemas.microsoft.com/office/drawing/2014/main" id="{BB4A30E0-007A-48D7-9C9F-D1DD40F3D624}"/>
              </a:ext>
            </a:extLst>
          </p:cNvPr>
          <p:cNvPicPr>
            <a:picLocks noChangeAspect="1" noChangeArrowheads="1"/>
          </p:cNvPicPr>
          <p:nvPr>
            <p:custDataLst>
              <p:tags r:id="rId19"/>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5269708" y="2386995"/>
            <a:ext cx="1052513"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A_图片 29">
            <a:extLst>
              <a:ext uri="{FF2B5EF4-FFF2-40B4-BE49-F238E27FC236}">
                <a16:creationId xmlns:a16="http://schemas.microsoft.com/office/drawing/2014/main" id="{0953AFA7-490B-4A54-AB31-1116729E7D07}"/>
              </a:ext>
            </a:extLst>
          </p:cNvPr>
          <p:cNvPicPr>
            <a:picLocks noChangeAspect="1" noChangeArrowheads="1"/>
          </p:cNvPicPr>
          <p:nvPr>
            <p:custDataLst>
              <p:tags r:id="rId20"/>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490537" y="2600325"/>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A_矩形 9">
            <a:extLst>
              <a:ext uri="{FF2B5EF4-FFF2-40B4-BE49-F238E27FC236}">
                <a16:creationId xmlns:a16="http://schemas.microsoft.com/office/drawing/2014/main" id="{615C0DC2-BC9B-4AC9-9B0F-7D7CBD8127AD}"/>
              </a:ext>
            </a:extLst>
          </p:cNvPr>
          <p:cNvSpPr>
            <a:spLocks noChangeArrowheads="1"/>
          </p:cNvSpPr>
          <p:nvPr>
            <p:custDataLst>
              <p:tags r:id="rId21"/>
            </p:custDataLst>
          </p:nvPr>
        </p:nvSpPr>
        <p:spPr bwMode="auto">
          <a:xfrm>
            <a:off x="2287433" y="7333"/>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24" name="PA_任意多边形 34">
            <a:extLst>
              <a:ext uri="{FF2B5EF4-FFF2-40B4-BE49-F238E27FC236}">
                <a16:creationId xmlns:a16="http://schemas.microsoft.com/office/drawing/2014/main" id="{881DE705-1586-4525-9584-8D2A87EE38BE}"/>
              </a:ext>
            </a:extLst>
          </p:cNvPr>
          <p:cNvSpPr/>
          <p:nvPr>
            <p:custDataLst>
              <p:tags r:id="rId22"/>
            </p:custDataLst>
          </p:nvPr>
        </p:nvSpPr>
        <p:spPr bwMode="auto">
          <a:xfrm flipH="1">
            <a:off x="0" y="906884"/>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PA_文本框 44">
            <a:extLst>
              <a:ext uri="{FF2B5EF4-FFF2-40B4-BE49-F238E27FC236}">
                <a16:creationId xmlns:a16="http://schemas.microsoft.com/office/drawing/2014/main" id="{6B17BFC6-B878-49A7-9091-AEFAAA254877}"/>
              </a:ext>
            </a:extLst>
          </p:cNvPr>
          <p:cNvSpPr>
            <a:spLocks noChangeArrowheads="1"/>
          </p:cNvSpPr>
          <p:nvPr>
            <p:custDataLst>
              <p:tags r:id="rId23"/>
            </p:custDataLst>
          </p:nvPr>
        </p:nvSpPr>
        <p:spPr bwMode="auto">
          <a:xfrm flipH="1">
            <a:off x="269262" y="1023806"/>
            <a:ext cx="403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400" dirty="0">
                <a:solidFill>
                  <a:srgbClr val="FFFFFF"/>
                </a:solidFill>
                <a:latin typeface="黑体" panose="02010609060101010101" pitchFamily="49" charset="-122"/>
                <a:ea typeface="黑体" panose="02010609060101010101" pitchFamily="49" charset="-122"/>
              </a:rPr>
              <a:t>摹客</a:t>
            </a:r>
            <a:r>
              <a:rPr lang="en-US" altLang="zh-CN" sz="2400" dirty="0">
                <a:solidFill>
                  <a:srgbClr val="FFFFFF"/>
                </a:solidFill>
                <a:latin typeface="黑体" panose="02010609060101010101" pitchFamily="49" charset="-122"/>
                <a:ea typeface="黑体" panose="02010609060101010101" pitchFamily="49" charset="-122"/>
              </a:rPr>
              <a:t>(</a:t>
            </a:r>
            <a:r>
              <a:rPr lang="en-US" altLang="zh-CN" sz="2400" dirty="0" err="1">
                <a:solidFill>
                  <a:srgbClr val="FFFFFF"/>
                </a:solidFill>
                <a:latin typeface="黑体" panose="02010609060101010101" pitchFamily="49" charset="-122"/>
                <a:ea typeface="黑体" panose="02010609060101010101" pitchFamily="49" charset="-122"/>
                <a:sym typeface="Arial" panose="020B0604020202020204" pitchFamily="34" charset="0"/>
              </a:rPr>
              <a:t>Mockplus</a:t>
            </a:r>
            <a:r>
              <a:rPr lang="en-US" altLang="zh-CN" sz="2400" dirty="0">
                <a:solidFill>
                  <a:srgbClr val="FFFFFF"/>
                </a:solidFill>
                <a:latin typeface="黑体" panose="02010609060101010101" pitchFamily="49" charset="-122"/>
                <a:ea typeface="黑体" panose="02010609060101010101" pitchFamily="49" charset="-122"/>
                <a:sym typeface="Arial" panose="020B0604020202020204" pitchFamily="34" charset="0"/>
              </a:rPr>
              <a:t>)</a:t>
            </a: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 的特色</a:t>
            </a:r>
            <a:endParaRPr lang="zh-CN" altLang="en-US" sz="20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pic>
        <p:nvPicPr>
          <p:cNvPr id="26" name="图片 25">
            <a:extLst>
              <a:ext uri="{FF2B5EF4-FFF2-40B4-BE49-F238E27FC236}">
                <a16:creationId xmlns:a16="http://schemas.microsoft.com/office/drawing/2014/main" id="{482BBC6A-0B2D-48A1-884F-1B42EA884881}"/>
              </a:ext>
            </a:extLst>
          </p:cNvPr>
          <p:cNvPicPr>
            <a:picLocks noChangeAspect="1"/>
          </p:cNvPicPr>
          <p:nvPr/>
        </p:nvPicPr>
        <p:blipFill>
          <a:blip r:embed="rId31"/>
          <a:stretch>
            <a:fillRect/>
          </a:stretch>
        </p:blipFill>
        <p:spPr>
          <a:xfrm>
            <a:off x="10701897" y="876270"/>
            <a:ext cx="925901" cy="921271"/>
          </a:xfrm>
          <a:prstGeom prst="rect">
            <a:avLst/>
          </a:prstGeom>
        </p:spPr>
      </p:pic>
    </p:spTree>
    <p:extLst>
      <p:ext uri="{BB962C8B-B14F-4D97-AF65-F5344CB8AC3E}">
        <p14:creationId xmlns:p14="http://schemas.microsoft.com/office/powerpoint/2010/main" val="13023395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51202"/>
                                        </p:tgtEl>
                                        <p:attrNameLst>
                                          <p:attrName>style.visibility</p:attrName>
                                        </p:attrNameLst>
                                      </p:cBhvr>
                                      <p:to>
                                        <p:strVal val="visible"/>
                                      </p:to>
                                    </p:set>
                                    <p:anim to="" calcmode="lin" valueType="num">
                                      <p:cBhvr>
                                        <p:cTn id="7" dur="700" fill="hold">
                                          <p:stCondLst>
                                            <p:cond delay="0"/>
                                          </p:stCondLst>
                                        </p:cTn>
                                        <p:tgtEl>
                                          <p:spTgt spid="51202"/>
                                        </p:tgtEl>
                                        <p:attrNameLst>
                                          <p:attrName>ppt_x</p:attrName>
                                        </p:attrNameLst>
                                      </p:cBhvr>
                                      <p:tavLst>
                                        <p:tav tm="0" fmla="#ppt_x-#ppt_h*((1.5-1.5*$)^3-(1.5-1.5*$)^2)">
                                          <p:val>
                                            <p:strVal val="0"/>
                                          </p:val>
                                        </p:tav>
                                        <p:tav tm="100000">
                                          <p:val>
                                            <p:strVal val="1"/>
                                          </p:val>
                                        </p:tav>
                                      </p:tavLst>
                                    </p:anim>
                                    <p:anim to="" calcmode="lin" valueType="num">
                                      <p:cBhvr>
                                        <p:cTn id="8" dur="700" fill="hold">
                                          <p:stCondLst>
                                            <p:cond delay="0"/>
                                          </p:stCondLst>
                                        </p:cTn>
                                        <p:tgtEl>
                                          <p:spTgt spid="51202"/>
                                        </p:tgtEl>
                                        <p:attrNameLst>
                                          <p:attrName>transform.rotation_z</p:attrName>
                                        </p:attrNameLst>
                                      </p:cBhvr>
                                      <p:tavLst>
                                        <p:tav tm="0" fmla="#ppt_r+180*((1.5-1.5*$)^3-(1.5-1.5*$)^2)">
                                          <p:val>
                                            <p:strVal val="0"/>
                                          </p:val>
                                        </p:tav>
                                        <p:tav tm="100000">
                                          <p:val>
                                            <p:strVal val="1"/>
                                          </p:val>
                                        </p:tav>
                                      </p:tavLst>
                                    </p:anim>
                                    <p:animEffect filter="fade">
                                      <p:cBhvr>
                                        <p:cTn id="9" dur="300">
                                          <p:stCondLst>
                                            <p:cond delay="0"/>
                                          </p:stCondLst>
                                        </p:cTn>
                                        <p:tgtEl>
                                          <p:spTgt spid="51202"/>
                                        </p:tgtEl>
                                      </p:cBhvr>
                                    </p:animEffect>
                                  </p:childTnLst>
                                </p:cTn>
                              </p:par>
                              <p:par>
                                <p:cTn id="10" presetID="0" presetClass="entr" presetSubtype="0" fill="hold" grpId="0" nodeType="withEffect">
                                  <p:stCondLst>
                                    <p:cond delay="0"/>
                                  </p:stCondLst>
                                  <p:iterate type="lt">
                                    <p:tmPct val="10000"/>
                                  </p:iterate>
                                  <p:childTnLst>
                                    <p:set>
                                      <p:cBhvr>
                                        <p:cTn id="11" dur="1" fill="hold">
                                          <p:stCondLst>
                                            <p:cond delay="0"/>
                                          </p:stCondLst>
                                        </p:cTn>
                                        <p:tgtEl>
                                          <p:spTgt spid="51203"/>
                                        </p:tgtEl>
                                        <p:attrNameLst>
                                          <p:attrName>style.visibility</p:attrName>
                                        </p:attrNameLst>
                                      </p:cBhvr>
                                      <p:to>
                                        <p:strVal val="visible"/>
                                      </p:to>
                                    </p:set>
                                    <p:anim to="" calcmode="lin" valueType="num">
                                      <p:cBhvr>
                                        <p:cTn id="12" dur="700" fill="hold">
                                          <p:stCondLst>
                                            <p:cond delay="0"/>
                                          </p:stCondLst>
                                        </p:cTn>
                                        <p:tgtEl>
                                          <p:spTgt spid="51203"/>
                                        </p:tgtEl>
                                        <p:attrNameLst>
                                          <p:attrName>ppt_x</p:attrName>
                                        </p:attrNameLst>
                                      </p:cBhvr>
                                      <p:tavLst>
                                        <p:tav tm="0" fmla="#ppt_x-#ppt_h*((1.5-1.5*$)^3-(1.5-1.5*$)^2)">
                                          <p:val>
                                            <p:strVal val="0"/>
                                          </p:val>
                                        </p:tav>
                                        <p:tav tm="100000">
                                          <p:val>
                                            <p:strVal val="1"/>
                                          </p:val>
                                        </p:tav>
                                      </p:tavLst>
                                    </p:anim>
                                    <p:anim to="" calcmode="lin" valueType="num">
                                      <p:cBhvr>
                                        <p:cTn id="13" dur="700" fill="hold">
                                          <p:stCondLst>
                                            <p:cond delay="0"/>
                                          </p:stCondLst>
                                        </p:cTn>
                                        <p:tgtEl>
                                          <p:spTgt spid="51203"/>
                                        </p:tgtEl>
                                        <p:attrNameLst>
                                          <p:attrName>transform.rotation_z</p:attrName>
                                        </p:attrNameLst>
                                      </p:cBhvr>
                                      <p:tavLst>
                                        <p:tav tm="0" fmla="#ppt_r+180*((1.5-1.5*$)^3-(1.5-1.5*$)^2)">
                                          <p:val>
                                            <p:strVal val="0"/>
                                          </p:val>
                                        </p:tav>
                                        <p:tav tm="100000">
                                          <p:val>
                                            <p:strVal val="1"/>
                                          </p:val>
                                        </p:tav>
                                      </p:tavLst>
                                    </p:anim>
                                    <p:animEffect filter="fade">
                                      <p:cBhvr>
                                        <p:cTn id="14" dur="300">
                                          <p:stCondLst>
                                            <p:cond delay="0"/>
                                          </p:stCondLst>
                                        </p:cTn>
                                        <p:tgtEl>
                                          <p:spTgt spid="51203"/>
                                        </p:tgtEl>
                                      </p:cBhvr>
                                    </p:animEffect>
                                  </p:childTnLst>
                                </p:cTn>
                              </p:par>
                              <p:par>
                                <p:cTn id="15" presetID="0" presetClass="entr" presetSubtype="0" fill="hold" grpId="0" nodeType="withEffect">
                                  <p:stCondLst>
                                    <p:cond delay="0"/>
                                  </p:stCondLst>
                                  <p:iterate type="lt">
                                    <p:tmPct val="10000"/>
                                  </p:iterate>
                                  <p:childTnLst>
                                    <p:set>
                                      <p:cBhvr>
                                        <p:cTn id="16" dur="1" fill="hold">
                                          <p:stCondLst>
                                            <p:cond delay="0"/>
                                          </p:stCondLst>
                                        </p:cTn>
                                        <p:tgtEl>
                                          <p:spTgt spid="51204"/>
                                        </p:tgtEl>
                                        <p:attrNameLst>
                                          <p:attrName>style.visibility</p:attrName>
                                        </p:attrNameLst>
                                      </p:cBhvr>
                                      <p:to>
                                        <p:strVal val="visible"/>
                                      </p:to>
                                    </p:set>
                                    <p:anim to="" calcmode="lin" valueType="num">
                                      <p:cBhvr>
                                        <p:cTn id="17" dur="700" fill="hold">
                                          <p:stCondLst>
                                            <p:cond delay="0"/>
                                          </p:stCondLst>
                                        </p:cTn>
                                        <p:tgtEl>
                                          <p:spTgt spid="51204"/>
                                        </p:tgtEl>
                                        <p:attrNameLst>
                                          <p:attrName>ppt_x</p:attrName>
                                        </p:attrNameLst>
                                      </p:cBhvr>
                                      <p:tavLst>
                                        <p:tav tm="0" fmla="#ppt_x-#ppt_h*((1.5-1.5*$)^3-(1.5-1.5*$)^2)">
                                          <p:val>
                                            <p:strVal val="0"/>
                                          </p:val>
                                        </p:tav>
                                        <p:tav tm="100000">
                                          <p:val>
                                            <p:strVal val="1"/>
                                          </p:val>
                                        </p:tav>
                                      </p:tavLst>
                                    </p:anim>
                                    <p:anim to="" calcmode="lin" valueType="num">
                                      <p:cBhvr>
                                        <p:cTn id="18" dur="700" fill="hold">
                                          <p:stCondLst>
                                            <p:cond delay="0"/>
                                          </p:stCondLst>
                                        </p:cTn>
                                        <p:tgtEl>
                                          <p:spTgt spid="51204"/>
                                        </p:tgtEl>
                                        <p:attrNameLst>
                                          <p:attrName>transform.rotation_z</p:attrName>
                                        </p:attrNameLst>
                                      </p:cBhvr>
                                      <p:tavLst>
                                        <p:tav tm="0" fmla="#ppt_r+180*((1.5-1.5*$)^3-(1.5-1.5*$)^2)">
                                          <p:val>
                                            <p:strVal val="0"/>
                                          </p:val>
                                        </p:tav>
                                        <p:tav tm="100000">
                                          <p:val>
                                            <p:strVal val="1"/>
                                          </p:val>
                                        </p:tav>
                                      </p:tavLst>
                                    </p:anim>
                                    <p:animEffect filter="fade">
                                      <p:cBhvr>
                                        <p:cTn id="19" dur="300">
                                          <p:stCondLst>
                                            <p:cond delay="0"/>
                                          </p:stCondLst>
                                        </p:cTn>
                                        <p:tgtEl>
                                          <p:spTgt spid="51204"/>
                                        </p:tgtEl>
                                      </p:cBhvr>
                                    </p:animEffect>
                                  </p:childTnLst>
                                </p:cTn>
                              </p:par>
                              <p:par>
                                <p:cTn id="20" presetID="0" presetClass="entr" presetSubtype="0" fill="hold" grpId="0" nodeType="withEffect">
                                  <p:stCondLst>
                                    <p:cond delay="0"/>
                                  </p:stCondLst>
                                  <p:iterate type="lt">
                                    <p:tmPct val="10000"/>
                                  </p:iterate>
                                  <p:childTnLst>
                                    <p:set>
                                      <p:cBhvr>
                                        <p:cTn id="21" dur="1" fill="hold">
                                          <p:stCondLst>
                                            <p:cond delay="0"/>
                                          </p:stCondLst>
                                        </p:cTn>
                                        <p:tgtEl>
                                          <p:spTgt spid="51205"/>
                                        </p:tgtEl>
                                        <p:attrNameLst>
                                          <p:attrName>style.visibility</p:attrName>
                                        </p:attrNameLst>
                                      </p:cBhvr>
                                      <p:to>
                                        <p:strVal val="visible"/>
                                      </p:to>
                                    </p:set>
                                    <p:anim to="" calcmode="lin" valueType="num">
                                      <p:cBhvr>
                                        <p:cTn id="22" dur="700" fill="hold">
                                          <p:stCondLst>
                                            <p:cond delay="0"/>
                                          </p:stCondLst>
                                        </p:cTn>
                                        <p:tgtEl>
                                          <p:spTgt spid="51205"/>
                                        </p:tgtEl>
                                        <p:attrNameLst>
                                          <p:attrName>ppt_x</p:attrName>
                                        </p:attrNameLst>
                                      </p:cBhvr>
                                      <p:tavLst>
                                        <p:tav tm="0" fmla="#ppt_x-#ppt_h*((1.5-1.5*$)^3-(1.5-1.5*$)^2)">
                                          <p:val>
                                            <p:strVal val="0"/>
                                          </p:val>
                                        </p:tav>
                                        <p:tav tm="100000">
                                          <p:val>
                                            <p:strVal val="1"/>
                                          </p:val>
                                        </p:tav>
                                      </p:tavLst>
                                    </p:anim>
                                    <p:anim to="" calcmode="lin" valueType="num">
                                      <p:cBhvr>
                                        <p:cTn id="23" dur="700" fill="hold">
                                          <p:stCondLst>
                                            <p:cond delay="0"/>
                                          </p:stCondLst>
                                        </p:cTn>
                                        <p:tgtEl>
                                          <p:spTgt spid="51205"/>
                                        </p:tgtEl>
                                        <p:attrNameLst>
                                          <p:attrName>transform.rotation_z</p:attrName>
                                        </p:attrNameLst>
                                      </p:cBhvr>
                                      <p:tavLst>
                                        <p:tav tm="0" fmla="#ppt_r+180*((1.5-1.5*$)^3-(1.5-1.5*$)^2)">
                                          <p:val>
                                            <p:strVal val="0"/>
                                          </p:val>
                                        </p:tav>
                                        <p:tav tm="100000">
                                          <p:val>
                                            <p:strVal val="1"/>
                                          </p:val>
                                        </p:tav>
                                      </p:tavLst>
                                    </p:anim>
                                    <p:animEffect filter="fade">
                                      <p:cBhvr>
                                        <p:cTn id="24" dur="300">
                                          <p:stCondLst>
                                            <p:cond delay="0"/>
                                          </p:stCondLst>
                                        </p:cTn>
                                        <p:tgtEl>
                                          <p:spTgt spid="51205"/>
                                        </p:tgtEl>
                                      </p:cBhvr>
                                    </p:animEffect>
                                  </p:childTnLst>
                                </p:cTn>
                              </p:par>
                              <p:par>
                                <p:cTn id="25" presetID="0" presetClass="entr" presetSubtype="0" fill="hold" grpId="0" nodeType="withEffect">
                                  <p:stCondLst>
                                    <p:cond delay="0"/>
                                  </p:stCondLst>
                                  <p:iterate type="lt">
                                    <p:tmPct val="10000"/>
                                  </p:iterate>
                                  <p:childTnLst>
                                    <p:set>
                                      <p:cBhvr>
                                        <p:cTn id="26" dur="1" fill="hold">
                                          <p:stCondLst>
                                            <p:cond delay="0"/>
                                          </p:stCondLst>
                                        </p:cTn>
                                        <p:tgtEl>
                                          <p:spTgt spid="51206"/>
                                        </p:tgtEl>
                                        <p:attrNameLst>
                                          <p:attrName>style.visibility</p:attrName>
                                        </p:attrNameLst>
                                      </p:cBhvr>
                                      <p:to>
                                        <p:strVal val="visible"/>
                                      </p:to>
                                    </p:set>
                                    <p:anim to="" calcmode="lin" valueType="num">
                                      <p:cBhvr>
                                        <p:cTn id="27" dur="700" fill="hold">
                                          <p:stCondLst>
                                            <p:cond delay="0"/>
                                          </p:stCondLst>
                                        </p:cTn>
                                        <p:tgtEl>
                                          <p:spTgt spid="51206"/>
                                        </p:tgtEl>
                                        <p:attrNameLst>
                                          <p:attrName>ppt_x</p:attrName>
                                        </p:attrNameLst>
                                      </p:cBhvr>
                                      <p:tavLst>
                                        <p:tav tm="0" fmla="#ppt_x-#ppt_h*((1.5-1.5*$)^3-(1.5-1.5*$)^2)">
                                          <p:val>
                                            <p:strVal val="0"/>
                                          </p:val>
                                        </p:tav>
                                        <p:tav tm="100000">
                                          <p:val>
                                            <p:strVal val="1"/>
                                          </p:val>
                                        </p:tav>
                                      </p:tavLst>
                                    </p:anim>
                                    <p:anim to="" calcmode="lin" valueType="num">
                                      <p:cBhvr>
                                        <p:cTn id="28" dur="700" fill="hold">
                                          <p:stCondLst>
                                            <p:cond delay="0"/>
                                          </p:stCondLst>
                                        </p:cTn>
                                        <p:tgtEl>
                                          <p:spTgt spid="51206"/>
                                        </p:tgtEl>
                                        <p:attrNameLst>
                                          <p:attrName>transform.rotation_z</p:attrName>
                                        </p:attrNameLst>
                                      </p:cBhvr>
                                      <p:tavLst>
                                        <p:tav tm="0" fmla="#ppt_r+180*((1.5-1.5*$)^3-(1.5-1.5*$)^2)">
                                          <p:val>
                                            <p:strVal val="0"/>
                                          </p:val>
                                        </p:tav>
                                        <p:tav tm="100000">
                                          <p:val>
                                            <p:strVal val="1"/>
                                          </p:val>
                                        </p:tav>
                                      </p:tavLst>
                                    </p:anim>
                                    <p:animEffect filter="fade">
                                      <p:cBhvr>
                                        <p:cTn id="29" dur="300">
                                          <p:stCondLst>
                                            <p:cond delay="0"/>
                                          </p:stCondLst>
                                        </p:cTn>
                                        <p:tgtEl>
                                          <p:spTgt spid="51206"/>
                                        </p:tgtEl>
                                      </p:cBhvr>
                                    </p:animEffect>
                                  </p:childTnLst>
                                </p:cTn>
                              </p:par>
                              <p:par>
                                <p:cTn id="30" presetID="0" presetClass="entr" presetSubtype="0" fill="hold" grpId="0" nodeType="withEffect">
                                  <p:stCondLst>
                                    <p:cond delay="0"/>
                                  </p:stCondLst>
                                  <p:iterate type="lt">
                                    <p:tmPct val="10000"/>
                                  </p:iterate>
                                  <p:childTnLst>
                                    <p:set>
                                      <p:cBhvr>
                                        <p:cTn id="31" dur="1" fill="hold">
                                          <p:stCondLst>
                                            <p:cond delay="0"/>
                                          </p:stCondLst>
                                        </p:cTn>
                                        <p:tgtEl>
                                          <p:spTgt spid="51207"/>
                                        </p:tgtEl>
                                        <p:attrNameLst>
                                          <p:attrName>style.visibility</p:attrName>
                                        </p:attrNameLst>
                                      </p:cBhvr>
                                      <p:to>
                                        <p:strVal val="visible"/>
                                      </p:to>
                                    </p:set>
                                    <p:anim to="" calcmode="lin" valueType="num">
                                      <p:cBhvr>
                                        <p:cTn id="32" dur="700" fill="hold">
                                          <p:stCondLst>
                                            <p:cond delay="0"/>
                                          </p:stCondLst>
                                        </p:cTn>
                                        <p:tgtEl>
                                          <p:spTgt spid="51207"/>
                                        </p:tgtEl>
                                        <p:attrNameLst>
                                          <p:attrName>ppt_x</p:attrName>
                                        </p:attrNameLst>
                                      </p:cBhvr>
                                      <p:tavLst>
                                        <p:tav tm="0" fmla="#ppt_x-#ppt_h*((1.5-1.5*$)^3-(1.5-1.5*$)^2)">
                                          <p:val>
                                            <p:strVal val="0"/>
                                          </p:val>
                                        </p:tav>
                                        <p:tav tm="100000">
                                          <p:val>
                                            <p:strVal val="1"/>
                                          </p:val>
                                        </p:tav>
                                      </p:tavLst>
                                    </p:anim>
                                    <p:anim to="" calcmode="lin" valueType="num">
                                      <p:cBhvr>
                                        <p:cTn id="33" dur="700" fill="hold">
                                          <p:stCondLst>
                                            <p:cond delay="0"/>
                                          </p:stCondLst>
                                        </p:cTn>
                                        <p:tgtEl>
                                          <p:spTgt spid="51207"/>
                                        </p:tgtEl>
                                        <p:attrNameLst>
                                          <p:attrName>transform.rotation_z</p:attrName>
                                        </p:attrNameLst>
                                      </p:cBhvr>
                                      <p:tavLst>
                                        <p:tav tm="0" fmla="#ppt_r+180*((1.5-1.5*$)^3-(1.5-1.5*$)^2)">
                                          <p:val>
                                            <p:strVal val="0"/>
                                          </p:val>
                                        </p:tav>
                                        <p:tav tm="100000">
                                          <p:val>
                                            <p:strVal val="1"/>
                                          </p:val>
                                        </p:tav>
                                      </p:tavLst>
                                    </p:anim>
                                    <p:animEffect filter="fade">
                                      <p:cBhvr>
                                        <p:cTn id="34" dur="300">
                                          <p:stCondLst>
                                            <p:cond delay="0"/>
                                          </p:stCondLst>
                                        </p:cTn>
                                        <p:tgtEl>
                                          <p:spTgt spid="51207"/>
                                        </p:tgtEl>
                                      </p:cBhvr>
                                    </p:animEffect>
                                  </p:childTnLst>
                                </p:cTn>
                              </p:par>
                              <p:par>
                                <p:cTn id="35" presetID="0" presetClass="entr" presetSubtype="0" fill="hold" grpId="0" nodeType="withEffect">
                                  <p:stCondLst>
                                    <p:cond delay="0"/>
                                  </p:stCondLst>
                                  <p:iterate type="lt">
                                    <p:tmPct val="10000"/>
                                  </p:iterate>
                                  <p:childTnLst>
                                    <p:set>
                                      <p:cBhvr>
                                        <p:cTn id="36" dur="1" fill="hold">
                                          <p:stCondLst>
                                            <p:cond delay="0"/>
                                          </p:stCondLst>
                                        </p:cTn>
                                        <p:tgtEl>
                                          <p:spTgt spid="51208"/>
                                        </p:tgtEl>
                                        <p:attrNameLst>
                                          <p:attrName>style.visibility</p:attrName>
                                        </p:attrNameLst>
                                      </p:cBhvr>
                                      <p:to>
                                        <p:strVal val="visible"/>
                                      </p:to>
                                    </p:set>
                                    <p:anim to="" calcmode="lin" valueType="num">
                                      <p:cBhvr>
                                        <p:cTn id="37" dur="700" fill="hold">
                                          <p:stCondLst>
                                            <p:cond delay="0"/>
                                          </p:stCondLst>
                                        </p:cTn>
                                        <p:tgtEl>
                                          <p:spTgt spid="51208"/>
                                        </p:tgtEl>
                                        <p:attrNameLst>
                                          <p:attrName>ppt_x</p:attrName>
                                        </p:attrNameLst>
                                      </p:cBhvr>
                                      <p:tavLst>
                                        <p:tav tm="0" fmla="#ppt_x-#ppt_h*((1.5-1.5*$)^3-(1.5-1.5*$)^2)">
                                          <p:val>
                                            <p:strVal val="0"/>
                                          </p:val>
                                        </p:tav>
                                        <p:tav tm="100000">
                                          <p:val>
                                            <p:strVal val="1"/>
                                          </p:val>
                                        </p:tav>
                                      </p:tavLst>
                                    </p:anim>
                                    <p:anim to="" calcmode="lin" valueType="num">
                                      <p:cBhvr>
                                        <p:cTn id="38" dur="700" fill="hold">
                                          <p:stCondLst>
                                            <p:cond delay="0"/>
                                          </p:stCondLst>
                                        </p:cTn>
                                        <p:tgtEl>
                                          <p:spTgt spid="51208"/>
                                        </p:tgtEl>
                                        <p:attrNameLst>
                                          <p:attrName>transform.rotation_z</p:attrName>
                                        </p:attrNameLst>
                                      </p:cBhvr>
                                      <p:tavLst>
                                        <p:tav tm="0" fmla="#ppt_r+180*((1.5-1.5*$)^3-(1.5-1.5*$)^2)">
                                          <p:val>
                                            <p:strVal val="0"/>
                                          </p:val>
                                        </p:tav>
                                        <p:tav tm="100000">
                                          <p:val>
                                            <p:strVal val="1"/>
                                          </p:val>
                                        </p:tav>
                                      </p:tavLst>
                                    </p:anim>
                                    <p:animEffect filter="fade">
                                      <p:cBhvr>
                                        <p:cTn id="39" dur="300">
                                          <p:stCondLst>
                                            <p:cond delay="0"/>
                                          </p:stCondLst>
                                        </p:cTn>
                                        <p:tgtEl>
                                          <p:spTgt spid="51208"/>
                                        </p:tgtEl>
                                      </p:cBhvr>
                                    </p:animEffect>
                                  </p:childTnLst>
                                </p:cTn>
                              </p:par>
                              <p:par>
                                <p:cTn id="40" presetID="0" presetClass="entr" presetSubtype="0" fill="hold" grpId="0" nodeType="withEffect">
                                  <p:stCondLst>
                                    <p:cond delay="0"/>
                                  </p:stCondLst>
                                  <p:iterate type="lt">
                                    <p:tmPct val="10000"/>
                                  </p:iterate>
                                  <p:childTnLst>
                                    <p:set>
                                      <p:cBhvr>
                                        <p:cTn id="41" dur="1" fill="hold">
                                          <p:stCondLst>
                                            <p:cond delay="0"/>
                                          </p:stCondLst>
                                        </p:cTn>
                                        <p:tgtEl>
                                          <p:spTgt spid="51209"/>
                                        </p:tgtEl>
                                        <p:attrNameLst>
                                          <p:attrName>style.visibility</p:attrName>
                                        </p:attrNameLst>
                                      </p:cBhvr>
                                      <p:to>
                                        <p:strVal val="visible"/>
                                      </p:to>
                                    </p:set>
                                    <p:anim to="" calcmode="lin" valueType="num">
                                      <p:cBhvr>
                                        <p:cTn id="42" dur="700" fill="hold">
                                          <p:stCondLst>
                                            <p:cond delay="0"/>
                                          </p:stCondLst>
                                        </p:cTn>
                                        <p:tgtEl>
                                          <p:spTgt spid="51209"/>
                                        </p:tgtEl>
                                        <p:attrNameLst>
                                          <p:attrName>ppt_x</p:attrName>
                                        </p:attrNameLst>
                                      </p:cBhvr>
                                      <p:tavLst>
                                        <p:tav tm="0" fmla="#ppt_x-#ppt_h*((1.5-1.5*$)^3-(1.5-1.5*$)^2)">
                                          <p:val>
                                            <p:strVal val="0"/>
                                          </p:val>
                                        </p:tav>
                                        <p:tav tm="100000">
                                          <p:val>
                                            <p:strVal val="1"/>
                                          </p:val>
                                        </p:tav>
                                      </p:tavLst>
                                    </p:anim>
                                    <p:anim to="" calcmode="lin" valueType="num">
                                      <p:cBhvr>
                                        <p:cTn id="43" dur="700" fill="hold">
                                          <p:stCondLst>
                                            <p:cond delay="0"/>
                                          </p:stCondLst>
                                        </p:cTn>
                                        <p:tgtEl>
                                          <p:spTgt spid="51209"/>
                                        </p:tgtEl>
                                        <p:attrNameLst>
                                          <p:attrName>transform.rotation_z</p:attrName>
                                        </p:attrNameLst>
                                      </p:cBhvr>
                                      <p:tavLst>
                                        <p:tav tm="0" fmla="#ppt_r+180*((1.5-1.5*$)^3-(1.5-1.5*$)^2)">
                                          <p:val>
                                            <p:strVal val="0"/>
                                          </p:val>
                                        </p:tav>
                                        <p:tav tm="100000">
                                          <p:val>
                                            <p:strVal val="1"/>
                                          </p:val>
                                        </p:tav>
                                      </p:tavLst>
                                    </p:anim>
                                    <p:animEffect filter="fade">
                                      <p:cBhvr>
                                        <p:cTn id="44" dur="300">
                                          <p:stCondLst>
                                            <p:cond delay="0"/>
                                          </p:stCondLst>
                                        </p:cTn>
                                        <p:tgtEl>
                                          <p:spTgt spid="51209"/>
                                        </p:tgtEl>
                                      </p:cBhvr>
                                    </p:animEffect>
                                  </p:childTnLst>
                                </p:cTn>
                              </p:par>
                              <p:par>
                                <p:cTn id="45" presetID="0" presetClass="entr" presetSubtype="0" fill="hold" grpId="0" nodeType="withEffect">
                                  <p:stCondLst>
                                    <p:cond delay="0"/>
                                  </p:stCondLst>
                                  <p:iterate type="lt">
                                    <p:tmPct val="10000"/>
                                  </p:iterate>
                                  <p:childTnLst>
                                    <p:set>
                                      <p:cBhvr>
                                        <p:cTn id="46" dur="1" fill="hold">
                                          <p:stCondLst>
                                            <p:cond delay="0"/>
                                          </p:stCondLst>
                                        </p:cTn>
                                        <p:tgtEl>
                                          <p:spTgt spid="51210"/>
                                        </p:tgtEl>
                                        <p:attrNameLst>
                                          <p:attrName>style.visibility</p:attrName>
                                        </p:attrNameLst>
                                      </p:cBhvr>
                                      <p:to>
                                        <p:strVal val="visible"/>
                                      </p:to>
                                    </p:set>
                                    <p:anim to="" calcmode="lin" valueType="num">
                                      <p:cBhvr>
                                        <p:cTn id="47" dur="700" fill="hold">
                                          <p:stCondLst>
                                            <p:cond delay="0"/>
                                          </p:stCondLst>
                                        </p:cTn>
                                        <p:tgtEl>
                                          <p:spTgt spid="51210"/>
                                        </p:tgtEl>
                                        <p:attrNameLst>
                                          <p:attrName>ppt_x</p:attrName>
                                        </p:attrNameLst>
                                      </p:cBhvr>
                                      <p:tavLst>
                                        <p:tav tm="0" fmla="#ppt_x-#ppt_h*((1.5-1.5*$)^3-(1.5-1.5*$)^2)">
                                          <p:val>
                                            <p:strVal val="0"/>
                                          </p:val>
                                        </p:tav>
                                        <p:tav tm="100000">
                                          <p:val>
                                            <p:strVal val="1"/>
                                          </p:val>
                                        </p:tav>
                                      </p:tavLst>
                                    </p:anim>
                                    <p:anim to="" calcmode="lin" valueType="num">
                                      <p:cBhvr>
                                        <p:cTn id="48" dur="700" fill="hold">
                                          <p:stCondLst>
                                            <p:cond delay="0"/>
                                          </p:stCondLst>
                                        </p:cTn>
                                        <p:tgtEl>
                                          <p:spTgt spid="51210"/>
                                        </p:tgtEl>
                                        <p:attrNameLst>
                                          <p:attrName>transform.rotation_z</p:attrName>
                                        </p:attrNameLst>
                                      </p:cBhvr>
                                      <p:tavLst>
                                        <p:tav tm="0" fmla="#ppt_r+180*((1.5-1.5*$)^3-(1.5-1.5*$)^2)">
                                          <p:val>
                                            <p:strVal val="0"/>
                                          </p:val>
                                        </p:tav>
                                        <p:tav tm="100000">
                                          <p:val>
                                            <p:strVal val="1"/>
                                          </p:val>
                                        </p:tav>
                                      </p:tavLst>
                                    </p:anim>
                                    <p:animEffect filter="fade">
                                      <p:cBhvr>
                                        <p:cTn id="49" dur="300">
                                          <p:stCondLst>
                                            <p:cond delay="0"/>
                                          </p:stCondLst>
                                        </p:cTn>
                                        <p:tgtEl>
                                          <p:spTgt spid="51210"/>
                                        </p:tgtEl>
                                      </p:cBhvr>
                                    </p:animEffect>
                                  </p:childTnLst>
                                </p:cTn>
                              </p:par>
                              <p:par>
                                <p:cTn id="50" presetID="0" presetClass="entr" presetSubtype="0" fill="hold" grpId="0" nodeType="withEffect">
                                  <p:stCondLst>
                                    <p:cond delay="0"/>
                                  </p:stCondLst>
                                  <p:iterate type="lt">
                                    <p:tmPct val="10000"/>
                                  </p:iterate>
                                  <p:childTnLst>
                                    <p:set>
                                      <p:cBhvr>
                                        <p:cTn id="51" dur="1" fill="hold">
                                          <p:stCondLst>
                                            <p:cond delay="0"/>
                                          </p:stCondLst>
                                        </p:cTn>
                                        <p:tgtEl>
                                          <p:spTgt spid="51211"/>
                                        </p:tgtEl>
                                        <p:attrNameLst>
                                          <p:attrName>style.visibility</p:attrName>
                                        </p:attrNameLst>
                                      </p:cBhvr>
                                      <p:to>
                                        <p:strVal val="visible"/>
                                      </p:to>
                                    </p:set>
                                    <p:anim to="" calcmode="lin" valueType="num">
                                      <p:cBhvr>
                                        <p:cTn id="52" dur="700" fill="hold">
                                          <p:stCondLst>
                                            <p:cond delay="0"/>
                                          </p:stCondLst>
                                        </p:cTn>
                                        <p:tgtEl>
                                          <p:spTgt spid="51211"/>
                                        </p:tgtEl>
                                        <p:attrNameLst>
                                          <p:attrName>ppt_x</p:attrName>
                                        </p:attrNameLst>
                                      </p:cBhvr>
                                      <p:tavLst>
                                        <p:tav tm="0" fmla="#ppt_x-#ppt_h*((1.5-1.5*$)^3-(1.5-1.5*$)^2)">
                                          <p:val>
                                            <p:strVal val="0"/>
                                          </p:val>
                                        </p:tav>
                                        <p:tav tm="100000">
                                          <p:val>
                                            <p:strVal val="1"/>
                                          </p:val>
                                        </p:tav>
                                      </p:tavLst>
                                    </p:anim>
                                    <p:anim to="" calcmode="lin" valueType="num">
                                      <p:cBhvr>
                                        <p:cTn id="53" dur="700" fill="hold">
                                          <p:stCondLst>
                                            <p:cond delay="0"/>
                                          </p:stCondLst>
                                        </p:cTn>
                                        <p:tgtEl>
                                          <p:spTgt spid="51211"/>
                                        </p:tgtEl>
                                        <p:attrNameLst>
                                          <p:attrName>transform.rotation_z</p:attrName>
                                        </p:attrNameLst>
                                      </p:cBhvr>
                                      <p:tavLst>
                                        <p:tav tm="0" fmla="#ppt_r+180*((1.5-1.5*$)^3-(1.5-1.5*$)^2)">
                                          <p:val>
                                            <p:strVal val="0"/>
                                          </p:val>
                                        </p:tav>
                                        <p:tav tm="100000">
                                          <p:val>
                                            <p:strVal val="1"/>
                                          </p:val>
                                        </p:tav>
                                      </p:tavLst>
                                    </p:anim>
                                    <p:animEffect filter="fade">
                                      <p:cBhvr>
                                        <p:cTn id="54" dur="300">
                                          <p:stCondLst>
                                            <p:cond delay="0"/>
                                          </p:stCondLst>
                                        </p:cTn>
                                        <p:tgtEl>
                                          <p:spTgt spid="51211"/>
                                        </p:tgtEl>
                                      </p:cBhvr>
                                    </p:animEffect>
                                  </p:childTnLst>
                                </p:cTn>
                              </p:par>
                              <p:par>
                                <p:cTn id="55" presetID="0" presetClass="entr" presetSubtype="0" fill="hold" grpId="0" nodeType="withEffect">
                                  <p:stCondLst>
                                    <p:cond delay="0"/>
                                  </p:stCondLst>
                                  <p:iterate type="lt">
                                    <p:tmPct val="10000"/>
                                  </p:iterate>
                                  <p:childTnLst>
                                    <p:set>
                                      <p:cBhvr>
                                        <p:cTn id="56" dur="1" fill="hold">
                                          <p:stCondLst>
                                            <p:cond delay="0"/>
                                          </p:stCondLst>
                                        </p:cTn>
                                        <p:tgtEl>
                                          <p:spTgt spid="51212"/>
                                        </p:tgtEl>
                                        <p:attrNameLst>
                                          <p:attrName>style.visibility</p:attrName>
                                        </p:attrNameLst>
                                      </p:cBhvr>
                                      <p:to>
                                        <p:strVal val="visible"/>
                                      </p:to>
                                    </p:set>
                                    <p:anim to="" calcmode="lin" valueType="num">
                                      <p:cBhvr>
                                        <p:cTn id="57" dur="700" fill="hold">
                                          <p:stCondLst>
                                            <p:cond delay="0"/>
                                          </p:stCondLst>
                                        </p:cTn>
                                        <p:tgtEl>
                                          <p:spTgt spid="51212"/>
                                        </p:tgtEl>
                                        <p:attrNameLst>
                                          <p:attrName>ppt_x</p:attrName>
                                        </p:attrNameLst>
                                      </p:cBhvr>
                                      <p:tavLst>
                                        <p:tav tm="0" fmla="#ppt_x-#ppt_h*((1.5-1.5*$)^3-(1.5-1.5*$)^2)">
                                          <p:val>
                                            <p:strVal val="0"/>
                                          </p:val>
                                        </p:tav>
                                        <p:tav tm="100000">
                                          <p:val>
                                            <p:strVal val="1"/>
                                          </p:val>
                                        </p:tav>
                                      </p:tavLst>
                                    </p:anim>
                                    <p:anim to="" calcmode="lin" valueType="num">
                                      <p:cBhvr>
                                        <p:cTn id="58" dur="700" fill="hold">
                                          <p:stCondLst>
                                            <p:cond delay="0"/>
                                          </p:stCondLst>
                                        </p:cTn>
                                        <p:tgtEl>
                                          <p:spTgt spid="51212"/>
                                        </p:tgtEl>
                                        <p:attrNameLst>
                                          <p:attrName>transform.rotation_z</p:attrName>
                                        </p:attrNameLst>
                                      </p:cBhvr>
                                      <p:tavLst>
                                        <p:tav tm="0" fmla="#ppt_r+180*((1.5-1.5*$)^3-(1.5-1.5*$)^2)">
                                          <p:val>
                                            <p:strVal val="0"/>
                                          </p:val>
                                        </p:tav>
                                        <p:tav tm="100000">
                                          <p:val>
                                            <p:strVal val="1"/>
                                          </p:val>
                                        </p:tav>
                                      </p:tavLst>
                                    </p:anim>
                                    <p:animEffect filter="fade">
                                      <p:cBhvr>
                                        <p:cTn id="59" dur="300">
                                          <p:stCondLst>
                                            <p:cond delay="0"/>
                                          </p:stCondLst>
                                        </p:cTn>
                                        <p:tgtEl>
                                          <p:spTgt spid="51212"/>
                                        </p:tgtEl>
                                      </p:cBhvr>
                                    </p:animEffect>
                                  </p:childTnLst>
                                </p:cTn>
                              </p:par>
                              <p:par>
                                <p:cTn id="60" presetID="0" presetClass="entr" presetSubtype="0" fill="hold" grpId="0" nodeType="withEffect">
                                  <p:stCondLst>
                                    <p:cond delay="0"/>
                                  </p:stCondLst>
                                  <p:iterate type="lt">
                                    <p:tmPct val="10000"/>
                                  </p:iterate>
                                  <p:childTnLst>
                                    <p:set>
                                      <p:cBhvr>
                                        <p:cTn id="61" dur="1" fill="hold">
                                          <p:stCondLst>
                                            <p:cond delay="0"/>
                                          </p:stCondLst>
                                        </p:cTn>
                                        <p:tgtEl>
                                          <p:spTgt spid="51213"/>
                                        </p:tgtEl>
                                        <p:attrNameLst>
                                          <p:attrName>style.visibility</p:attrName>
                                        </p:attrNameLst>
                                      </p:cBhvr>
                                      <p:to>
                                        <p:strVal val="visible"/>
                                      </p:to>
                                    </p:set>
                                    <p:anim to="" calcmode="lin" valueType="num">
                                      <p:cBhvr>
                                        <p:cTn id="62" dur="700" fill="hold">
                                          <p:stCondLst>
                                            <p:cond delay="0"/>
                                          </p:stCondLst>
                                        </p:cTn>
                                        <p:tgtEl>
                                          <p:spTgt spid="51213"/>
                                        </p:tgtEl>
                                        <p:attrNameLst>
                                          <p:attrName>ppt_x</p:attrName>
                                        </p:attrNameLst>
                                      </p:cBhvr>
                                      <p:tavLst>
                                        <p:tav tm="0" fmla="#ppt_x-#ppt_h*((1.5-1.5*$)^3-(1.5-1.5*$)^2)">
                                          <p:val>
                                            <p:strVal val="0"/>
                                          </p:val>
                                        </p:tav>
                                        <p:tav tm="100000">
                                          <p:val>
                                            <p:strVal val="1"/>
                                          </p:val>
                                        </p:tav>
                                      </p:tavLst>
                                    </p:anim>
                                    <p:anim to="" calcmode="lin" valueType="num">
                                      <p:cBhvr>
                                        <p:cTn id="63" dur="700" fill="hold">
                                          <p:stCondLst>
                                            <p:cond delay="0"/>
                                          </p:stCondLst>
                                        </p:cTn>
                                        <p:tgtEl>
                                          <p:spTgt spid="51213"/>
                                        </p:tgtEl>
                                        <p:attrNameLst>
                                          <p:attrName>transform.rotation_z</p:attrName>
                                        </p:attrNameLst>
                                      </p:cBhvr>
                                      <p:tavLst>
                                        <p:tav tm="0" fmla="#ppt_r+180*((1.5-1.5*$)^3-(1.5-1.5*$)^2)">
                                          <p:val>
                                            <p:strVal val="0"/>
                                          </p:val>
                                        </p:tav>
                                        <p:tav tm="100000">
                                          <p:val>
                                            <p:strVal val="1"/>
                                          </p:val>
                                        </p:tav>
                                      </p:tavLst>
                                    </p:anim>
                                    <p:animEffect filter="fade">
                                      <p:cBhvr>
                                        <p:cTn id="64" dur="300">
                                          <p:stCondLst>
                                            <p:cond delay="0"/>
                                          </p:stCondLst>
                                        </p:cTn>
                                        <p:tgtEl>
                                          <p:spTgt spid="51213"/>
                                        </p:tgtEl>
                                      </p:cBhvr>
                                    </p:animEffect>
                                  </p:childTnLst>
                                </p:cTn>
                              </p:par>
                              <p:par>
                                <p:cTn id="65" presetID="0" presetClass="entr" presetSubtype="0" fill="hold" grpId="0" nodeType="withEffect">
                                  <p:stCondLst>
                                    <p:cond delay="0"/>
                                  </p:stCondLst>
                                  <p:iterate type="lt">
                                    <p:tmPct val="10000"/>
                                  </p:iterate>
                                  <p:childTnLst>
                                    <p:set>
                                      <p:cBhvr>
                                        <p:cTn id="66" dur="1" fill="hold">
                                          <p:stCondLst>
                                            <p:cond delay="0"/>
                                          </p:stCondLst>
                                        </p:cTn>
                                        <p:tgtEl>
                                          <p:spTgt spid="51214"/>
                                        </p:tgtEl>
                                        <p:attrNameLst>
                                          <p:attrName>style.visibility</p:attrName>
                                        </p:attrNameLst>
                                      </p:cBhvr>
                                      <p:to>
                                        <p:strVal val="visible"/>
                                      </p:to>
                                    </p:set>
                                    <p:anim to="" calcmode="lin" valueType="num">
                                      <p:cBhvr>
                                        <p:cTn id="67" dur="700" fill="hold">
                                          <p:stCondLst>
                                            <p:cond delay="0"/>
                                          </p:stCondLst>
                                        </p:cTn>
                                        <p:tgtEl>
                                          <p:spTgt spid="51214"/>
                                        </p:tgtEl>
                                        <p:attrNameLst>
                                          <p:attrName>ppt_x</p:attrName>
                                        </p:attrNameLst>
                                      </p:cBhvr>
                                      <p:tavLst>
                                        <p:tav tm="0" fmla="#ppt_x-#ppt_h*((1.5-1.5*$)^3-(1.5-1.5*$)^2)">
                                          <p:val>
                                            <p:strVal val="0"/>
                                          </p:val>
                                        </p:tav>
                                        <p:tav tm="100000">
                                          <p:val>
                                            <p:strVal val="1"/>
                                          </p:val>
                                        </p:tav>
                                      </p:tavLst>
                                    </p:anim>
                                    <p:anim to="" calcmode="lin" valueType="num">
                                      <p:cBhvr>
                                        <p:cTn id="68" dur="700" fill="hold">
                                          <p:stCondLst>
                                            <p:cond delay="0"/>
                                          </p:stCondLst>
                                        </p:cTn>
                                        <p:tgtEl>
                                          <p:spTgt spid="51214"/>
                                        </p:tgtEl>
                                        <p:attrNameLst>
                                          <p:attrName>transform.rotation_z</p:attrName>
                                        </p:attrNameLst>
                                      </p:cBhvr>
                                      <p:tavLst>
                                        <p:tav tm="0" fmla="#ppt_r+180*((1.5-1.5*$)^3-(1.5-1.5*$)^2)">
                                          <p:val>
                                            <p:strVal val="0"/>
                                          </p:val>
                                        </p:tav>
                                        <p:tav tm="100000">
                                          <p:val>
                                            <p:strVal val="1"/>
                                          </p:val>
                                        </p:tav>
                                      </p:tavLst>
                                    </p:anim>
                                    <p:animEffect filter="fade">
                                      <p:cBhvr>
                                        <p:cTn id="69" dur="300">
                                          <p:stCondLst>
                                            <p:cond delay="0"/>
                                          </p:stCondLst>
                                        </p:cTn>
                                        <p:tgtEl>
                                          <p:spTgt spid="51214"/>
                                        </p:tgtEl>
                                      </p:cBhvr>
                                    </p:animEffect>
                                  </p:childTnLst>
                                </p:cTn>
                              </p:par>
                              <p:par>
                                <p:cTn id="70" presetID="0" presetClass="entr" presetSubtype="0" fill="hold" grpId="0" nodeType="withEffect">
                                  <p:stCondLst>
                                    <p:cond delay="0"/>
                                  </p:stCondLst>
                                  <p:iterate type="lt">
                                    <p:tmPct val="10000"/>
                                  </p:iterate>
                                  <p:childTnLst>
                                    <p:set>
                                      <p:cBhvr>
                                        <p:cTn id="71" dur="1" fill="hold">
                                          <p:stCondLst>
                                            <p:cond delay="0"/>
                                          </p:stCondLst>
                                        </p:cTn>
                                        <p:tgtEl>
                                          <p:spTgt spid="51215"/>
                                        </p:tgtEl>
                                        <p:attrNameLst>
                                          <p:attrName>style.visibility</p:attrName>
                                        </p:attrNameLst>
                                      </p:cBhvr>
                                      <p:to>
                                        <p:strVal val="visible"/>
                                      </p:to>
                                    </p:set>
                                    <p:anim to="" calcmode="lin" valueType="num">
                                      <p:cBhvr>
                                        <p:cTn id="72" dur="700" fill="hold">
                                          <p:stCondLst>
                                            <p:cond delay="0"/>
                                          </p:stCondLst>
                                        </p:cTn>
                                        <p:tgtEl>
                                          <p:spTgt spid="51215"/>
                                        </p:tgtEl>
                                        <p:attrNameLst>
                                          <p:attrName>ppt_x</p:attrName>
                                        </p:attrNameLst>
                                      </p:cBhvr>
                                      <p:tavLst>
                                        <p:tav tm="0" fmla="#ppt_x-#ppt_h*((1.5-1.5*$)^3-(1.5-1.5*$)^2)">
                                          <p:val>
                                            <p:strVal val="0"/>
                                          </p:val>
                                        </p:tav>
                                        <p:tav tm="100000">
                                          <p:val>
                                            <p:strVal val="1"/>
                                          </p:val>
                                        </p:tav>
                                      </p:tavLst>
                                    </p:anim>
                                    <p:anim to="" calcmode="lin" valueType="num">
                                      <p:cBhvr>
                                        <p:cTn id="73" dur="700" fill="hold">
                                          <p:stCondLst>
                                            <p:cond delay="0"/>
                                          </p:stCondLst>
                                        </p:cTn>
                                        <p:tgtEl>
                                          <p:spTgt spid="51215"/>
                                        </p:tgtEl>
                                        <p:attrNameLst>
                                          <p:attrName>transform.rotation_z</p:attrName>
                                        </p:attrNameLst>
                                      </p:cBhvr>
                                      <p:tavLst>
                                        <p:tav tm="0" fmla="#ppt_r+180*((1.5-1.5*$)^3-(1.5-1.5*$)^2)">
                                          <p:val>
                                            <p:strVal val="0"/>
                                          </p:val>
                                        </p:tav>
                                        <p:tav tm="100000">
                                          <p:val>
                                            <p:strVal val="1"/>
                                          </p:val>
                                        </p:tav>
                                      </p:tavLst>
                                    </p:anim>
                                    <p:animEffect filter="fade">
                                      <p:cBhvr>
                                        <p:cTn id="74" dur="300">
                                          <p:stCondLst>
                                            <p:cond delay="0"/>
                                          </p:stCondLst>
                                        </p:cTn>
                                        <p:tgtEl>
                                          <p:spTgt spid="51215"/>
                                        </p:tgtEl>
                                      </p:cBhvr>
                                    </p:animEffect>
                                  </p:childTnLst>
                                </p:cTn>
                              </p:par>
                              <p:par>
                                <p:cTn id="75" presetID="0" presetClass="entr" presetSubtype="0" fill="hold" grpId="0" nodeType="withEffect">
                                  <p:stCondLst>
                                    <p:cond delay="0"/>
                                  </p:stCondLst>
                                  <p:iterate type="lt">
                                    <p:tmPct val="10000"/>
                                  </p:iterate>
                                  <p:childTnLst>
                                    <p:set>
                                      <p:cBhvr>
                                        <p:cTn id="76" dur="1" fill="hold">
                                          <p:stCondLst>
                                            <p:cond delay="0"/>
                                          </p:stCondLst>
                                        </p:cTn>
                                        <p:tgtEl>
                                          <p:spTgt spid="51216"/>
                                        </p:tgtEl>
                                        <p:attrNameLst>
                                          <p:attrName>style.visibility</p:attrName>
                                        </p:attrNameLst>
                                      </p:cBhvr>
                                      <p:to>
                                        <p:strVal val="visible"/>
                                      </p:to>
                                    </p:set>
                                    <p:anim to="" calcmode="lin" valueType="num">
                                      <p:cBhvr>
                                        <p:cTn id="77" dur="700" fill="hold">
                                          <p:stCondLst>
                                            <p:cond delay="0"/>
                                          </p:stCondLst>
                                        </p:cTn>
                                        <p:tgtEl>
                                          <p:spTgt spid="51216"/>
                                        </p:tgtEl>
                                        <p:attrNameLst>
                                          <p:attrName>ppt_x</p:attrName>
                                        </p:attrNameLst>
                                      </p:cBhvr>
                                      <p:tavLst>
                                        <p:tav tm="0" fmla="#ppt_x-#ppt_h*((1.5-1.5*$)^3-(1.5-1.5*$)^2)">
                                          <p:val>
                                            <p:strVal val="0"/>
                                          </p:val>
                                        </p:tav>
                                        <p:tav tm="100000">
                                          <p:val>
                                            <p:strVal val="1"/>
                                          </p:val>
                                        </p:tav>
                                      </p:tavLst>
                                    </p:anim>
                                    <p:anim to="" calcmode="lin" valueType="num">
                                      <p:cBhvr>
                                        <p:cTn id="78" dur="700" fill="hold">
                                          <p:stCondLst>
                                            <p:cond delay="0"/>
                                          </p:stCondLst>
                                        </p:cTn>
                                        <p:tgtEl>
                                          <p:spTgt spid="51216"/>
                                        </p:tgtEl>
                                        <p:attrNameLst>
                                          <p:attrName>transform.rotation_z</p:attrName>
                                        </p:attrNameLst>
                                      </p:cBhvr>
                                      <p:tavLst>
                                        <p:tav tm="0" fmla="#ppt_r+180*((1.5-1.5*$)^3-(1.5-1.5*$)^2)">
                                          <p:val>
                                            <p:strVal val="0"/>
                                          </p:val>
                                        </p:tav>
                                        <p:tav tm="100000">
                                          <p:val>
                                            <p:strVal val="1"/>
                                          </p:val>
                                        </p:tav>
                                      </p:tavLst>
                                    </p:anim>
                                    <p:animEffect filter="fade">
                                      <p:cBhvr>
                                        <p:cTn id="79" dur="300">
                                          <p:stCondLst>
                                            <p:cond delay="0"/>
                                          </p:stCondLst>
                                        </p:cTn>
                                        <p:tgtEl>
                                          <p:spTgt spid="51216"/>
                                        </p:tgtEl>
                                      </p:cBhvr>
                                    </p:animEffect>
                                  </p:childTnLst>
                                </p:cTn>
                              </p:par>
                              <p:par>
                                <p:cTn id="80" presetID="0" presetClass="entr" presetSubtype="0" fill="hold" nodeType="withEffect">
                                  <p:stCondLst>
                                    <p:cond delay="0"/>
                                  </p:stCondLst>
                                  <p:childTnLst>
                                    <p:set>
                                      <p:cBhvr>
                                        <p:cTn id="81" dur="1" fill="hold">
                                          <p:stCondLst>
                                            <p:cond delay="0"/>
                                          </p:stCondLst>
                                        </p:cTn>
                                        <p:tgtEl>
                                          <p:spTgt spid="51218"/>
                                        </p:tgtEl>
                                        <p:attrNameLst>
                                          <p:attrName>style.visibility</p:attrName>
                                        </p:attrNameLst>
                                      </p:cBhvr>
                                      <p:to>
                                        <p:strVal val="visible"/>
                                      </p:to>
                                    </p:set>
                                    <p:anim to="" calcmode="lin" valueType="num">
                                      <p:cBhvr>
                                        <p:cTn id="82" dur="700" fill="hold">
                                          <p:stCondLst>
                                            <p:cond delay="0"/>
                                          </p:stCondLst>
                                        </p:cTn>
                                        <p:tgtEl>
                                          <p:spTgt spid="51218"/>
                                        </p:tgtEl>
                                        <p:attrNameLst>
                                          <p:attrName>ppt_x</p:attrName>
                                        </p:attrNameLst>
                                      </p:cBhvr>
                                      <p:tavLst>
                                        <p:tav tm="0" fmla="#ppt_x-#ppt_h*((1.5-1.5*$)^3-(1.5-1.5*$)^2)">
                                          <p:val>
                                            <p:strVal val="0"/>
                                          </p:val>
                                        </p:tav>
                                        <p:tav tm="100000">
                                          <p:val>
                                            <p:strVal val="1"/>
                                          </p:val>
                                        </p:tav>
                                      </p:tavLst>
                                    </p:anim>
                                    <p:anim to="" calcmode="lin" valueType="num">
                                      <p:cBhvr>
                                        <p:cTn id="83" dur="700" fill="hold">
                                          <p:stCondLst>
                                            <p:cond delay="0"/>
                                          </p:stCondLst>
                                        </p:cTn>
                                        <p:tgtEl>
                                          <p:spTgt spid="51218"/>
                                        </p:tgtEl>
                                        <p:attrNameLst>
                                          <p:attrName>transform.rotation_z</p:attrName>
                                        </p:attrNameLst>
                                      </p:cBhvr>
                                      <p:tavLst>
                                        <p:tav tm="0" fmla="#ppt_r+180*((1.5-1.5*$)^3-(1.5-1.5*$)^2)">
                                          <p:val>
                                            <p:strVal val="0"/>
                                          </p:val>
                                        </p:tav>
                                        <p:tav tm="100000">
                                          <p:val>
                                            <p:strVal val="1"/>
                                          </p:val>
                                        </p:tav>
                                      </p:tavLst>
                                    </p:anim>
                                    <p:animEffect filter="fade">
                                      <p:cBhvr>
                                        <p:cTn id="84" dur="300">
                                          <p:stCondLst>
                                            <p:cond delay="0"/>
                                          </p:stCondLst>
                                        </p:cTn>
                                        <p:tgtEl>
                                          <p:spTgt spid="51218"/>
                                        </p:tgtEl>
                                      </p:cBhvr>
                                    </p:animEffect>
                                  </p:childTnLst>
                                </p:cTn>
                              </p:par>
                              <p:par>
                                <p:cTn id="85" presetID="0" presetClass="entr" presetSubtype="0" fill="hold" nodeType="withEffect">
                                  <p:stCondLst>
                                    <p:cond delay="0"/>
                                  </p:stCondLst>
                                  <p:childTnLst>
                                    <p:set>
                                      <p:cBhvr>
                                        <p:cTn id="86" dur="1" fill="hold">
                                          <p:stCondLst>
                                            <p:cond delay="0"/>
                                          </p:stCondLst>
                                        </p:cTn>
                                        <p:tgtEl>
                                          <p:spTgt spid="51219"/>
                                        </p:tgtEl>
                                        <p:attrNameLst>
                                          <p:attrName>style.visibility</p:attrName>
                                        </p:attrNameLst>
                                      </p:cBhvr>
                                      <p:to>
                                        <p:strVal val="visible"/>
                                      </p:to>
                                    </p:set>
                                    <p:anim to="" calcmode="lin" valueType="num">
                                      <p:cBhvr>
                                        <p:cTn id="87" dur="700" fill="hold">
                                          <p:stCondLst>
                                            <p:cond delay="0"/>
                                          </p:stCondLst>
                                        </p:cTn>
                                        <p:tgtEl>
                                          <p:spTgt spid="51219"/>
                                        </p:tgtEl>
                                        <p:attrNameLst>
                                          <p:attrName>ppt_x</p:attrName>
                                        </p:attrNameLst>
                                      </p:cBhvr>
                                      <p:tavLst>
                                        <p:tav tm="0" fmla="#ppt_x-#ppt_h*((1.5-1.5*$)^3-(1.5-1.5*$)^2)">
                                          <p:val>
                                            <p:strVal val="0"/>
                                          </p:val>
                                        </p:tav>
                                        <p:tav tm="100000">
                                          <p:val>
                                            <p:strVal val="1"/>
                                          </p:val>
                                        </p:tav>
                                      </p:tavLst>
                                    </p:anim>
                                    <p:anim to="" calcmode="lin" valueType="num">
                                      <p:cBhvr>
                                        <p:cTn id="88" dur="700" fill="hold">
                                          <p:stCondLst>
                                            <p:cond delay="0"/>
                                          </p:stCondLst>
                                        </p:cTn>
                                        <p:tgtEl>
                                          <p:spTgt spid="51219"/>
                                        </p:tgtEl>
                                        <p:attrNameLst>
                                          <p:attrName>transform.rotation_z</p:attrName>
                                        </p:attrNameLst>
                                      </p:cBhvr>
                                      <p:tavLst>
                                        <p:tav tm="0" fmla="#ppt_r+180*((1.5-1.5*$)^3-(1.5-1.5*$)^2)">
                                          <p:val>
                                            <p:strVal val="0"/>
                                          </p:val>
                                        </p:tav>
                                        <p:tav tm="100000">
                                          <p:val>
                                            <p:strVal val="1"/>
                                          </p:val>
                                        </p:tav>
                                      </p:tavLst>
                                    </p:anim>
                                    <p:animEffect filter="fade">
                                      <p:cBhvr>
                                        <p:cTn id="89" dur="300">
                                          <p:stCondLst>
                                            <p:cond delay="0"/>
                                          </p:stCondLst>
                                        </p:cTn>
                                        <p:tgtEl>
                                          <p:spTgt spid="51219"/>
                                        </p:tgtEl>
                                      </p:cBhvr>
                                    </p:animEffect>
                                  </p:childTnLst>
                                </p:cTn>
                              </p:par>
                              <p:par>
                                <p:cTn id="90" presetID="0" presetClass="entr" presetSubtype="0" fill="hold" nodeType="withEffect">
                                  <p:stCondLst>
                                    <p:cond delay="0"/>
                                  </p:stCondLst>
                                  <p:childTnLst>
                                    <p:set>
                                      <p:cBhvr>
                                        <p:cTn id="91" dur="1" fill="hold">
                                          <p:stCondLst>
                                            <p:cond delay="0"/>
                                          </p:stCondLst>
                                        </p:cTn>
                                        <p:tgtEl>
                                          <p:spTgt spid="51220"/>
                                        </p:tgtEl>
                                        <p:attrNameLst>
                                          <p:attrName>style.visibility</p:attrName>
                                        </p:attrNameLst>
                                      </p:cBhvr>
                                      <p:to>
                                        <p:strVal val="visible"/>
                                      </p:to>
                                    </p:set>
                                    <p:anim to="" calcmode="lin" valueType="num">
                                      <p:cBhvr>
                                        <p:cTn id="92" dur="700" fill="hold">
                                          <p:stCondLst>
                                            <p:cond delay="0"/>
                                          </p:stCondLst>
                                        </p:cTn>
                                        <p:tgtEl>
                                          <p:spTgt spid="51220"/>
                                        </p:tgtEl>
                                        <p:attrNameLst>
                                          <p:attrName>ppt_x</p:attrName>
                                        </p:attrNameLst>
                                      </p:cBhvr>
                                      <p:tavLst>
                                        <p:tav tm="0" fmla="#ppt_x-#ppt_h*((1.5-1.5*$)^3-(1.5-1.5*$)^2)">
                                          <p:val>
                                            <p:strVal val="0"/>
                                          </p:val>
                                        </p:tav>
                                        <p:tav tm="100000">
                                          <p:val>
                                            <p:strVal val="1"/>
                                          </p:val>
                                        </p:tav>
                                      </p:tavLst>
                                    </p:anim>
                                    <p:anim to="" calcmode="lin" valueType="num">
                                      <p:cBhvr>
                                        <p:cTn id="93" dur="700" fill="hold">
                                          <p:stCondLst>
                                            <p:cond delay="0"/>
                                          </p:stCondLst>
                                        </p:cTn>
                                        <p:tgtEl>
                                          <p:spTgt spid="51220"/>
                                        </p:tgtEl>
                                        <p:attrNameLst>
                                          <p:attrName>transform.rotation_z</p:attrName>
                                        </p:attrNameLst>
                                      </p:cBhvr>
                                      <p:tavLst>
                                        <p:tav tm="0" fmla="#ppt_r+180*((1.5-1.5*$)^3-(1.5-1.5*$)^2)">
                                          <p:val>
                                            <p:strVal val="0"/>
                                          </p:val>
                                        </p:tav>
                                        <p:tav tm="100000">
                                          <p:val>
                                            <p:strVal val="1"/>
                                          </p:val>
                                        </p:tav>
                                      </p:tavLst>
                                    </p:anim>
                                    <p:animEffect filter="fade">
                                      <p:cBhvr>
                                        <p:cTn id="94" dur="300">
                                          <p:stCondLst>
                                            <p:cond delay="0"/>
                                          </p:stCondLst>
                                        </p:cTn>
                                        <p:tgtEl>
                                          <p:spTgt spid="51220"/>
                                        </p:tgtEl>
                                      </p:cBhvr>
                                    </p:animEffect>
                                  </p:childTnLst>
                                </p:cTn>
                              </p:par>
                              <p:par>
                                <p:cTn id="95" presetID="0" presetClass="entr" presetSubtype="0" fill="hold" nodeType="withEffect">
                                  <p:stCondLst>
                                    <p:cond delay="0"/>
                                  </p:stCondLst>
                                  <p:childTnLst>
                                    <p:set>
                                      <p:cBhvr>
                                        <p:cTn id="96" dur="1" fill="hold">
                                          <p:stCondLst>
                                            <p:cond delay="0"/>
                                          </p:stCondLst>
                                        </p:cTn>
                                        <p:tgtEl>
                                          <p:spTgt spid="51221"/>
                                        </p:tgtEl>
                                        <p:attrNameLst>
                                          <p:attrName>style.visibility</p:attrName>
                                        </p:attrNameLst>
                                      </p:cBhvr>
                                      <p:to>
                                        <p:strVal val="visible"/>
                                      </p:to>
                                    </p:set>
                                    <p:anim to="" calcmode="lin" valueType="num">
                                      <p:cBhvr>
                                        <p:cTn id="97" dur="700" fill="hold">
                                          <p:stCondLst>
                                            <p:cond delay="0"/>
                                          </p:stCondLst>
                                        </p:cTn>
                                        <p:tgtEl>
                                          <p:spTgt spid="51221"/>
                                        </p:tgtEl>
                                        <p:attrNameLst>
                                          <p:attrName>ppt_x</p:attrName>
                                        </p:attrNameLst>
                                      </p:cBhvr>
                                      <p:tavLst>
                                        <p:tav tm="0" fmla="#ppt_x-#ppt_h*((1.5-1.5*$)^3-(1.5-1.5*$)^2)">
                                          <p:val>
                                            <p:strVal val="0"/>
                                          </p:val>
                                        </p:tav>
                                        <p:tav tm="100000">
                                          <p:val>
                                            <p:strVal val="1"/>
                                          </p:val>
                                        </p:tav>
                                      </p:tavLst>
                                    </p:anim>
                                    <p:anim to="" calcmode="lin" valueType="num">
                                      <p:cBhvr>
                                        <p:cTn id="98" dur="700" fill="hold">
                                          <p:stCondLst>
                                            <p:cond delay="0"/>
                                          </p:stCondLst>
                                        </p:cTn>
                                        <p:tgtEl>
                                          <p:spTgt spid="51221"/>
                                        </p:tgtEl>
                                        <p:attrNameLst>
                                          <p:attrName>transform.rotation_z</p:attrName>
                                        </p:attrNameLst>
                                      </p:cBhvr>
                                      <p:tavLst>
                                        <p:tav tm="0" fmla="#ppt_r+180*((1.5-1.5*$)^3-(1.5-1.5*$)^2)">
                                          <p:val>
                                            <p:strVal val="0"/>
                                          </p:val>
                                        </p:tav>
                                        <p:tav tm="100000">
                                          <p:val>
                                            <p:strVal val="1"/>
                                          </p:val>
                                        </p:tav>
                                      </p:tavLst>
                                    </p:anim>
                                    <p:animEffect filter="fade">
                                      <p:cBhvr>
                                        <p:cTn id="99" dur="300">
                                          <p:stCondLst>
                                            <p:cond delay="0"/>
                                          </p:stCondLst>
                                        </p:cTn>
                                        <p:tgtEl>
                                          <p:spTgt spid="51221"/>
                                        </p:tgtEl>
                                      </p:cBhvr>
                                    </p:animEffect>
                                  </p:childTnLst>
                                </p:cTn>
                              </p:par>
                              <p:par>
                                <p:cTn id="100" presetID="0" presetClass="entr" presetSubtype="0" fill="hold" nodeType="withEffect">
                                  <p:stCondLst>
                                    <p:cond delay="0"/>
                                  </p:stCondLst>
                                  <p:childTnLst>
                                    <p:set>
                                      <p:cBhvr>
                                        <p:cTn id="101" dur="1" fill="hold">
                                          <p:stCondLst>
                                            <p:cond delay="0"/>
                                          </p:stCondLst>
                                        </p:cTn>
                                        <p:tgtEl>
                                          <p:spTgt spid="51222"/>
                                        </p:tgtEl>
                                        <p:attrNameLst>
                                          <p:attrName>style.visibility</p:attrName>
                                        </p:attrNameLst>
                                      </p:cBhvr>
                                      <p:to>
                                        <p:strVal val="visible"/>
                                      </p:to>
                                    </p:set>
                                    <p:anim to="" calcmode="lin" valueType="num">
                                      <p:cBhvr>
                                        <p:cTn id="102" dur="700" fill="hold">
                                          <p:stCondLst>
                                            <p:cond delay="0"/>
                                          </p:stCondLst>
                                        </p:cTn>
                                        <p:tgtEl>
                                          <p:spTgt spid="51222"/>
                                        </p:tgtEl>
                                        <p:attrNameLst>
                                          <p:attrName>ppt_x</p:attrName>
                                        </p:attrNameLst>
                                      </p:cBhvr>
                                      <p:tavLst>
                                        <p:tav tm="0" fmla="#ppt_x-#ppt_h*((1.5-1.5*$)^3-(1.5-1.5*$)^2)">
                                          <p:val>
                                            <p:strVal val="0"/>
                                          </p:val>
                                        </p:tav>
                                        <p:tav tm="100000">
                                          <p:val>
                                            <p:strVal val="1"/>
                                          </p:val>
                                        </p:tav>
                                      </p:tavLst>
                                    </p:anim>
                                    <p:anim to="" calcmode="lin" valueType="num">
                                      <p:cBhvr>
                                        <p:cTn id="103" dur="700" fill="hold">
                                          <p:stCondLst>
                                            <p:cond delay="0"/>
                                          </p:stCondLst>
                                        </p:cTn>
                                        <p:tgtEl>
                                          <p:spTgt spid="51222"/>
                                        </p:tgtEl>
                                        <p:attrNameLst>
                                          <p:attrName>transform.rotation_z</p:attrName>
                                        </p:attrNameLst>
                                      </p:cBhvr>
                                      <p:tavLst>
                                        <p:tav tm="0" fmla="#ppt_r+180*((1.5-1.5*$)^3-(1.5-1.5*$)^2)">
                                          <p:val>
                                            <p:strVal val="0"/>
                                          </p:val>
                                        </p:tav>
                                        <p:tav tm="100000">
                                          <p:val>
                                            <p:strVal val="1"/>
                                          </p:val>
                                        </p:tav>
                                      </p:tavLst>
                                    </p:anim>
                                    <p:animEffect filter="fade">
                                      <p:cBhvr>
                                        <p:cTn id="104" dur="300">
                                          <p:stCondLst>
                                            <p:cond delay="0"/>
                                          </p:stCondLst>
                                        </p:cTn>
                                        <p:tgtEl>
                                          <p:spTgt spid="51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nimBg="1"/>
      <p:bldP spid="51203" grpId="0" animBg="1"/>
      <p:bldP spid="51204" grpId="0" animBg="1"/>
      <p:bldP spid="51205" grpId="0" animBg="1"/>
      <p:bldP spid="51206" grpId="0" animBg="1"/>
      <p:bldP spid="51207" grpId="0" animBg="1"/>
      <p:bldP spid="51208" grpId="0"/>
      <p:bldP spid="51209" grpId="0"/>
      <p:bldP spid="51210" grpId="0"/>
      <p:bldP spid="51211" grpId="0"/>
      <p:bldP spid="51212" grpId="0"/>
      <p:bldP spid="51213" grpId="0" animBg="1"/>
      <p:bldP spid="51214" grpId="0" animBg="1"/>
      <p:bldP spid="51215" grpId="0" animBg="1"/>
      <p:bldP spid="512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32770"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 name="PA_椭圆 42"/>
          <p:cNvSpPr>
            <a:spLocks noChangeArrowheads="1"/>
          </p:cNvSpPr>
          <p:nvPr>
            <p:custDataLst>
              <p:tags r:id="rId5"/>
            </p:custDataLst>
          </p:nvPr>
        </p:nvSpPr>
        <p:spPr bwMode="auto">
          <a:xfrm>
            <a:off x="704851" y="2262454"/>
            <a:ext cx="333375" cy="322798"/>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椭圆 43"/>
          <p:cNvSpPr>
            <a:spLocks noChangeArrowheads="1"/>
          </p:cNvSpPr>
          <p:nvPr>
            <p:custDataLst>
              <p:tags r:id="rId6"/>
            </p:custDataLst>
          </p:nvPr>
        </p:nvSpPr>
        <p:spPr bwMode="auto">
          <a:xfrm>
            <a:off x="709611" y="2944682"/>
            <a:ext cx="328615" cy="322798"/>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椭圆 44"/>
          <p:cNvSpPr>
            <a:spLocks noChangeArrowheads="1"/>
          </p:cNvSpPr>
          <p:nvPr>
            <p:custDataLst>
              <p:tags r:id="rId7"/>
            </p:custDataLst>
          </p:nvPr>
        </p:nvSpPr>
        <p:spPr bwMode="auto">
          <a:xfrm>
            <a:off x="709612" y="3642933"/>
            <a:ext cx="328615" cy="319064"/>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 name="PA_文本框 47"/>
          <p:cNvSpPr>
            <a:spLocks noChangeArrowheads="1"/>
          </p:cNvSpPr>
          <p:nvPr>
            <p:custDataLst>
              <p:tags r:id="rId8"/>
            </p:custDataLst>
          </p:nvPr>
        </p:nvSpPr>
        <p:spPr bwMode="auto">
          <a:xfrm>
            <a:off x="1195705" y="2008648"/>
            <a:ext cx="893254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rPr>
              <a:t>1.</a:t>
            </a:r>
            <a:r>
              <a:rPr lang="zh-CN" altLang="en-US" sz="2000" dirty="0">
                <a:solidFill>
                  <a:srgbClr val="000000"/>
                </a:solidFill>
                <a:latin typeface="黑体" panose="02010609060101010101" pitchFamily="49" charset="-122"/>
                <a:ea typeface="黑体" panose="02010609060101010101" pitchFamily="49" charset="-122"/>
              </a:rPr>
              <a:t>基础版免费使用，操作简单，上手快，交互简单</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只需拖曳就可以</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，功能多样，组件资源丰富，预览方式和导出类型多样，支持团队协作。</a:t>
            </a:r>
            <a:endParaRPr lang="en-US" altLang="zh-CN" sz="2000" dirty="0">
              <a:solidFill>
                <a:srgbClr val="00000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rPr>
              <a:t>2.</a:t>
            </a:r>
            <a:r>
              <a:rPr lang="zh-CN" altLang="en-US" sz="2000" dirty="0">
                <a:solidFill>
                  <a:srgbClr val="000000"/>
                </a:solidFill>
                <a:latin typeface="黑体" panose="02010609060101010101" pitchFamily="49" charset="-122"/>
                <a:ea typeface="黑体" panose="02010609060101010101" pitchFamily="49" charset="-122"/>
              </a:rPr>
              <a:t>有原型演示，可以帮助前端设计师、后端程序员更好地理解你的原型产品。</a:t>
            </a:r>
            <a:endParaRPr lang="en-US" altLang="zh-CN" sz="2000" dirty="0">
              <a:solidFill>
                <a:srgbClr val="000000"/>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rPr>
              <a:t>3.mockplus</a:t>
            </a:r>
            <a:r>
              <a:rPr lang="zh-CN" altLang="en-US" sz="2000" dirty="0">
                <a:solidFill>
                  <a:srgbClr val="000000"/>
                </a:solidFill>
                <a:latin typeface="黑体" panose="02010609060101010101" pitchFamily="49" charset="-122"/>
                <a:ea typeface="黑体" panose="02010609060101010101" pitchFamily="49" charset="-122"/>
              </a:rPr>
              <a:t>有组件库和图标库，界面设计较为方便</a:t>
            </a:r>
            <a:r>
              <a:rPr lang="zh-CN" altLang="en-US" sz="2000" dirty="0"/>
              <a:t>。</a:t>
            </a:r>
            <a:endPar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lvl="0"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zh-CN" altLang="en-US" sz="2000" dirty="0">
              <a:solidFill>
                <a:srgbClr val="000000"/>
              </a:solidFill>
              <a:latin typeface="黑体" panose="02010609060101010101" pitchFamily="49" charset="-122"/>
              <a:ea typeface="黑体" panose="02010609060101010101" pitchFamily="49" charset="-122"/>
            </a:endParaRPr>
          </a:p>
        </p:txBody>
      </p:sp>
      <p:pic>
        <p:nvPicPr>
          <p:cNvPr id="13" name="图片 12">
            <a:extLst>
              <a:ext uri="{FF2B5EF4-FFF2-40B4-BE49-F238E27FC236}">
                <a16:creationId xmlns:a16="http://schemas.microsoft.com/office/drawing/2014/main" id="{C378F90C-9EEC-4858-803F-F4F811D72BE4}"/>
              </a:ext>
            </a:extLst>
          </p:cNvPr>
          <p:cNvPicPr>
            <a:picLocks noChangeAspect="1"/>
          </p:cNvPicPr>
          <p:nvPr/>
        </p:nvPicPr>
        <p:blipFill>
          <a:blip r:embed="rId19"/>
          <a:stretch>
            <a:fillRect/>
          </a:stretch>
        </p:blipFill>
        <p:spPr>
          <a:xfrm>
            <a:off x="10701897" y="876270"/>
            <a:ext cx="925901" cy="921271"/>
          </a:xfrm>
          <a:prstGeom prst="rect">
            <a:avLst/>
          </a:prstGeom>
        </p:spPr>
      </p:pic>
      <p:sp>
        <p:nvSpPr>
          <p:cNvPr id="14" name="PA_矩形 9">
            <a:extLst>
              <a:ext uri="{FF2B5EF4-FFF2-40B4-BE49-F238E27FC236}">
                <a16:creationId xmlns:a16="http://schemas.microsoft.com/office/drawing/2014/main" id="{6DD505DC-467B-475D-9071-841A947EAEDA}"/>
              </a:ext>
            </a:extLst>
          </p:cNvPr>
          <p:cNvSpPr>
            <a:spLocks noChangeArrowheads="1"/>
          </p:cNvSpPr>
          <p:nvPr>
            <p:custDataLst>
              <p:tags r:id="rId9"/>
            </p:custDataLst>
          </p:nvPr>
        </p:nvSpPr>
        <p:spPr bwMode="auto">
          <a:xfrm>
            <a:off x="2287433" y="6223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5" name="PA_任意多边形 34">
            <a:extLst>
              <a:ext uri="{FF2B5EF4-FFF2-40B4-BE49-F238E27FC236}">
                <a16:creationId xmlns:a16="http://schemas.microsoft.com/office/drawing/2014/main" id="{4928E46B-FC42-4D77-BB7F-58542F035087}"/>
              </a:ext>
            </a:extLst>
          </p:cNvPr>
          <p:cNvSpPr/>
          <p:nvPr>
            <p:custDataLst>
              <p:tags r:id="rId10"/>
            </p:custDataLst>
          </p:nvPr>
        </p:nvSpPr>
        <p:spPr bwMode="auto">
          <a:xfrm flipH="1">
            <a:off x="0" y="906884"/>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PA_文本框 44">
            <a:extLst>
              <a:ext uri="{FF2B5EF4-FFF2-40B4-BE49-F238E27FC236}">
                <a16:creationId xmlns:a16="http://schemas.microsoft.com/office/drawing/2014/main" id="{3DF723C3-033D-4D33-9BB1-17084E10485F}"/>
              </a:ext>
            </a:extLst>
          </p:cNvPr>
          <p:cNvSpPr>
            <a:spLocks noChangeArrowheads="1"/>
          </p:cNvSpPr>
          <p:nvPr>
            <p:custDataLst>
              <p:tags r:id="rId11"/>
            </p:custDataLst>
          </p:nvPr>
        </p:nvSpPr>
        <p:spPr bwMode="auto">
          <a:xfrm flipH="1">
            <a:off x="269262" y="1023806"/>
            <a:ext cx="403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400" dirty="0">
                <a:solidFill>
                  <a:srgbClr val="FFFFFF"/>
                </a:solidFill>
                <a:latin typeface="黑体" panose="02010609060101010101" pitchFamily="49" charset="-122"/>
                <a:ea typeface="黑体" panose="02010609060101010101" pitchFamily="49" charset="-122"/>
              </a:rPr>
              <a:t>摹客</a:t>
            </a:r>
            <a:r>
              <a:rPr lang="en-US" altLang="zh-CN" sz="2400" dirty="0">
                <a:solidFill>
                  <a:srgbClr val="FFFFFF"/>
                </a:solidFill>
                <a:latin typeface="黑体" panose="02010609060101010101" pitchFamily="49" charset="-122"/>
                <a:ea typeface="黑体" panose="02010609060101010101" pitchFamily="49" charset="-122"/>
              </a:rPr>
              <a:t>(</a:t>
            </a:r>
            <a:r>
              <a:rPr lang="en-US" altLang="zh-CN" sz="2400" dirty="0" err="1">
                <a:solidFill>
                  <a:srgbClr val="FFFFFF"/>
                </a:solidFill>
                <a:latin typeface="黑体" panose="02010609060101010101" pitchFamily="49" charset="-122"/>
                <a:ea typeface="黑体" panose="02010609060101010101" pitchFamily="49" charset="-122"/>
                <a:sym typeface="Arial" panose="020B0604020202020204" pitchFamily="34" charset="0"/>
              </a:rPr>
              <a:t>Mockplus</a:t>
            </a:r>
            <a:r>
              <a:rPr lang="en-US" altLang="zh-CN" sz="2400" dirty="0">
                <a:solidFill>
                  <a:srgbClr val="FFFFFF"/>
                </a:solidFill>
                <a:latin typeface="黑体" panose="02010609060101010101" pitchFamily="49" charset="-122"/>
                <a:ea typeface="黑体" panose="02010609060101010101" pitchFamily="49" charset="-122"/>
                <a:sym typeface="Arial" panose="020B0604020202020204" pitchFamily="34" charset="0"/>
              </a:rPr>
              <a:t>)</a:t>
            </a: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 的优点</a:t>
            </a:r>
            <a:endParaRPr lang="zh-CN" altLang="en-US" sz="20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17" name="PA_任意多边形 34">
            <a:extLst>
              <a:ext uri="{FF2B5EF4-FFF2-40B4-BE49-F238E27FC236}">
                <a16:creationId xmlns:a16="http://schemas.microsoft.com/office/drawing/2014/main" id="{74569A04-6DD3-4E12-AA06-D9B3F3DC0879}"/>
              </a:ext>
            </a:extLst>
          </p:cNvPr>
          <p:cNvSpPr/>
          <p:nvPr>
            <p:custDataLst>
              <p:tags r:id="rId12"/>
            </p:custDataLst>
          </p:nvPr>
        </p:nvSpPr>
        <p:spPr bwMode="auto">
          <a:xfrm flipH="1">
            <a:off x="-42692" y="422061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PA_文本框 44">
            <a:extLst>
              <a:ext uri="{FF2B5EF4-FFF2-40B4-BE49-F238E27FC236}">
                <a16:creationId xmlns:a16="http://schemas.microsoft.com/office/drawing/2014/main" id="{CEE5318F-DD22-48AE-A975-9B002DF23014}"/>
              </a:ext>
            </a:extLst>
          </p:cNvPr>
          <p:cNvSpPr>
            <a:spLocks noChangeArrowheads="1"/>
          </p:cNvSpPr>
          <p:nvPr>
            <p:custDataLst>
              <p:tags r:id="rId13"/>
            </p:custDataLst>
          </p:nvPr>
        </p:nvSpPr>
        <p:spPr bwMode="auto">
          <a:xfrm flipH="1">
            <a:off x="226570" y="4337538"/>
            <a:ext cx="403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400" dirty="0">
                <a:solidFill>
                  <a:srgbClr val="FFFFFF"/>
                </a:solidFill>
                <a:latin typeface="黑体" panose="02010609060101010101" pitchFamily="49" charset="-122"/>
                <a:ea typeface="黑体" panose="02010609060101010101" pitchFamily="49" charset="-122"/>
              </a:rPr>
              <a:t>摹客</a:t>
            </a:r>
            <a:r>
              <a:rPr lang="en-US" altLang="zh-CN" sz="2400" dirty="0">
                <a:solidFill>
                  <a:srgbClr val="FFFFFF"/>
                </a:solidFill>
                <a:latin typeface="黑体" panose="02010609060101010101" pitchFamily="49" charset="-122"/>
                <a:ea typeface="黑体" panose="02010609060101010101" pitchFamily="49" charset="-122"/>
              </a:rPr>
              <a:t>(</a:t>
            </a:r>
            <a:r>
              <a:rPr lang="en-US" altLang="zh-CN" sz="2400" dirty="0" err="1">
                <a:solidFill>
                  <a:srgbClr val="FFFFFF"/>
                </a:solidFill>
                <a:latin typeface="黑体" panose="02010609060101010101" pitchFamily="49" charset="-122"/>
                <a:ea typeface="黑体" panose="02010609060101010101" pitchFamily="49" charset="-122"/>
                <a:sym typeface="Arial" panose="020B0604020202020204" pitchFamily="34" charset="0"/>
              </a:rPr>
              <a:t>Mockplus</a:t>
            </a:r>
            <a:r>
              <a:rPr lang="en-US" altLang="zh-CN" sz="2400" dirty="0">
                <a:solidFill>
                  <a:srgbClr val="FFFFFF"/>
                </a:solidFill>
                <a:latin typeface="黑体" panose="02010609060101010101" pitchFamily="49" charset="-122"/>
                <a:ea typeface="黑体" panose="02010609060101010101" pitchFamily="49" charset="-122"/>
                <a:sym typeface="Arial" panose="020B0604020202020204" pitchFamily="34" charset="0"/>
              </a:rPr>
              <a:t>)</a:t>
            </a:r>
            <a:r>
              <a:rPr lang="zh-CN" altLang="en-US" sz="2400" dirty="0">
                <a:solidFill>
                  <a:srgbClr val="FFFFFF"/>
                </a:solidFill>
                <a:latin typeface="黑体" panose="02010609060101010101" pitchFamily="49" charset="-122"/>
                <a:ea typeface="黑体" panose="02010609060101010101" pitchFamily="49" charset="-122"/>
                <a:sym typeface="Arial" panose="020B0604020202020204" pitchFamily="34" charset="0"/>
              </a:rPr>
              <a:t> 的缺点</a:t>
            </a:r>
            <a:endParaRPr lang="zh-CN" altLang="en-US" sz="20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19" name="PA_文本框 47">
            <a:extLst>
              <a:ext uri="{FF2B5EF4-FFF2-40B4-BE49-F238E27FC236}">
                <a16:creationId xmlns:a16="http://schemas.microsoft.com/office/drawing/2014/main" id="{41262B0E-0F4F-42CD-A02A-530EF8EE3EAC}"/>
              </a:ext>
            </a:extLst>
          </p:cNvPr>
          <p:cNvSpPr>
            <a:spLocks noChangeArrowheads="1"/>
          </p:cNvSpPr>
          <p:nvPr>
            <p:custDataLst>
              <p:tags r:id="rId14"/>
            </p:custDataLst>
          </p:nvPr>
        </p:nvSpPr>
        <p:spPr bwMode="auto">
          <a:xfrm>
            <a:off x="1150144" y="5263184"/>
            <a:ext cx="893254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rPr>
              <a:t>1.</a:t>
            </a:r>
            <a:r>
              <a:rPr lang="zh-CN" altLang="en-US" sz="2000" dirty="0">
                <a:solidFill>
                  <a:srgbClr val="000000"/>
                </a:solidFill>
                <a:latin typeface="黑体" panose="02010609060101010101" pitchFamily="49" charset="-122"/>
                <a:ea typeface="黑体" panose="02010609060101010101" pitchFamily="49" charset="-122"/>
              </a:rPr>
              <a:t>不支持鼠标悬停，手机预览不是很清楚，日历表组件是静态的。</a:t>
            </a:r>
            <a:endParaRPr lang="en-US" altLang="zh-CN" sz="2000" dirty="0">
              <a:solidFill>
                <a:srgbClr val="00000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rPr>
              <a:t>2.</a:t>
            </a:r>
            <a:r>
              <a:rPr lang="zh-CN" altLang="en-US" sz="2000" dirty="0">
                <a:solidFill>
                  <a:srgbClr val="000000"/>
                </a:solidFill>
                <a:latin typeface="黑体" panose="02010609060101010101" pitchFamily="49" charset="-122"/>
                <a:ea typeface="黑体" panose="02010609060101010101" pitchFamily="49" charset="-122"/>
              </a:rPr>
              <a:t>表格功能还需要完善。</a:t>
            </a:r>
            <a:endParaRPr lang="en-US" altLang="zh-CN" sz="2000" dirty="0">
              <a:solidFill>
                <a:srgbClr val="00000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20" name="PA_椭圆 42">
            <a:extLst>
              <a:ext uri="{FF2B5EF4-FFF2-40B4-BE49-F238E27FC236}">
                <a16:creationId xmlns:a16="http://schemas.microsoft.com/office/drawing/2014/main" id="{771EFCD3-41D3-40A7-B448-E4B7D1F95863}"/>
              </a:ext>
            </a:extLst>
          </p:cNvPr>
          <p:cNvSpPr>
            <a:spLocks noChangeArrowheads="1"/>
          </p:cNvSpPr>
          <p:nvPr>
            <p:custDataLst>
              <p:tags r:id="rId15"/>
            </p:custDataLst>
          </p:nvPr>
        </p:nvSpPr>
        <p:spPr bwMode="auto">
          <a:xfrm>
            <a:off x="711991" y="5318049"/>
            <a:ext cx="333375" cy="322798"/>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椭圆 43">
            <a:extLst>
              <a:ext uri="{FF2B5EF4-FFF2-40B4-BE49-F238E27FC236}">
                <a16:creationId xmlns:a16="http://schemas.microsoft.com/office/drawing/2014/main" id="{E0AAE481-1B23-4204-BA12-5ECDBBDAB5D3}"/>
              </a:ext>
            </a:extLst>
          </p:cNvPr>
          <p:cNvSpPr>
            <a:spLocks noChangeArrowheads="1"/>
          </p:cNvSpPr>
          <p:nvPr>
            <p:custDataLst>
              <p:tags r:id="rId16"/>
            </p:custDataLst>
          </p:nvPr>
        </p:nvSpPr>
        <p:spPr bwMode="auto">
          <a:xfrm>
            <a:off x="714370" y="5898870"/>
            <a:ext cx="328615" cy="322798"/>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13" name="图片 12">
            <a:extLst>
              <a:ext uri="{FF2B5EF4-FFF2-40B4-BE49-F238E27FC236}">
                <a16:creationId xmlns:a16="http://schemas.microsoft.com/office/drawing/2014/main" id="{C378F90C-9EEC-4858-803F-F4F811D72BE4}"/>
              </a:ext>
            </a:extLst>
          </p:cNvPr>
          <p:cNvPicPr>
            <a:picLocks noChangeAspect="1"/>
          </p:cNvPicPr>
          <p:nvPr/>
        </p:nvPicPr>
        <p:blipFill>
          <a:blip r:embed="rId10"/>
          <a:stretch>
            <a:fillRect/>
          </a:stretch>
        </p:blipFill>
        <p:spPr>
          <a:xfrm>
            <a:off x="10701897" y="876270"/>
            <a:ext cx="925901" cy="921271"/>
          </a:xfrm>
          <a:prstGeom prst="rect">
            <a:avLst/>
          </a:prstGeom>
        </p:spPr>
      </p:pic>
      <p:sp>
        <p:nvSpPr>
          <p:cNvPr id="14" name="PA_矩形 9">
            <a:extLst>
              <a:ext uri="{FF2B5EF4-FFF2-40B4-BE49-F238E27FC236}">
                <a16:creationId xmlns:a16="http://schemas.microsoft.com/office/drawing/2014/main" id="{6DD505DC-467B-475D-9071-841A947EAEDA}"/>
              </a:ext>
            </a:extLst>
          </p:cNvPr>
          <p:cNvSpPr>
            <a:spLocks noChangeArrowheads="1"/>
          </p:cNvSpPr>
          <p:nvPr>
            <p:custDataLst>
              <p:tags r:id="rId5"/>
            </p:custDataLst>
          </p:nvPr>
        </p:nvSpPr>
        <p:spPr bwMode="auto">
          <a:xfrm>
            <a:off x="2287433" y="62230"/>
            <a:ext cx="35769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界面原型常用的工具</a:t>
            </a: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5" name="PA_任意多边形 34">
            <a:extLst>
              <a:ext uri="{FF2B5EF4-FFF2-40B4-BE49-F238E27FC236}">
                <a16:creationId xmlns:a16="http://schemas.microsoft.com/office/drawing/2014/main" id="{4928E46B-FC42-4D77-BB7F-58542F035087}"/>
              </a:ext>
            </a:extLst>
          </p:cNvPr>
          <p:cNvSpPr/>
          <p:nvPr>
            <p:custDataLst>
              <p:tags r:id="rId6"/>
            </p:custDataLst>
          </p:nvPr>
        </p:nvSpPr>
        <p:spPr bwMode="auto">
          <a:xfrm flipH="1">
            <a:off x="0" y="906884"/>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PA_文本框 44">
            <a:extLst>
              <a:ext uri="{FF2B5EF4-FFF2-40B4-BE49-F238E27FC236}">
                <a16:creationId xmlns:a16="http://schemas.microsoft.com/office/drawing/2014/main" id="{3DF723C3-033D-4D33-9BB1-17084E10485F}"/>
              </a:ext>
            </a:extLst>
          </p:cNvPr>
          <p:cNvSpPr>
            <a:spLocks noChangeArrowheads="1"/>
          </p:cNvSpPr>
          <p:nvPr>
            <p:custDataLst>
              <p:tags r:id="rId7"/>
            </p:custDataLst>
          </p:nvPr>
        </p:nvSpPr>
        <p:spPr bwMode="auto">
          <a:xfrm flipH="1">
            <a:off x="269262" y="1023806"/>
            <a:ext cx="403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400" dirty="0">
                <a:solidFill>
                  <a:srgbClr val="FFFFFF"/>
                </a:solidFill>
                <a:latin typeface="黑体" panose="02010609060101010101" pitchFamily="49" charset="-122"/>
                <a:ea typeface="黑体" panose="02010609060101010101" pitchFamily="49" charset="-122"/>
              </a:rPr>
              <a:t>四种产品的优缺点对比</a:t>
            </a:r>
            <a:endParaRPr lang="zh-CN" altLang="en-US" sz="20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graphicFrame>
        <p:nvGraphicFramePr>
          <p:cNvPr id="23" name="表格 22">
            <a:extLst>
              <a:ext uri="{FF2B5EF4-FFF2-40B4-BE49-F238E27FC236}">
                <a16:creationId xmlns:a16="http://schemas.microsoft.com/office/drawing/2014/main" id="{29414EB7-07C5-45EC-B61D-C0C458889ED6}"/>
              </a:ext>
            </a:extLst>
          </p:cNvPr>
          <p:cNvGraphicFramePr>
            <a:graphicFrameLocks noGrp="1"/>
          </p:cNvGraphicFramePr>
          <p:nvPr>
            <p:extLst>
              <p:ext uri="{D42A27DB-BD31-4B8C-83A1-F6EECF244321}">
                <p14:modId xmlns:p14="http://schemas.microsoft.com/office/powerpoint/2010/main" val="176182902"/>
              </p:ext>
            </p:extLst>
          </p:nvPr>
        </p:nvGraphicFramePr>
        <p:xfrm>
          <a:off x="492279" y="2118975"/>
          <a:ext cx="10992150" cy="4534670"/>
        </p:xfrm>
        <a:graphic>
          <a:graphicData uri="http://schemas.openxmlformats.org/drawingml/2006/table">
            <a:tbl>
              <a:tblPr firstRow="1" bandRow="1">
                <a:tableStyleId>{5C22544A-7EE6-4342-B048-85BDC9FD1C3A}</a:tableStyleId>
              </a:tblPr>
              <a:tblGrid>
                <a:gridCol w="1558210">
                  <a:extLst>
                    <a:ext uri="{9D8B030D-6E8A-4147-A177-3AD203B41FA5}">
                      <a16:colId xmlns:a16="http://schemas.microsoft.com/office/drawing/2014/main" val="1890492155"/>
                    </a:ext>
                  </a:extLst>
                </a:gridCol>
                <a:gridCol w="5769890">
                  <a:extLst>
                    <a:ext uri="{9D8B030D-6E8A-4147-A177-3AD203B41FA5}">
                      <a16:colId xmlns:a16="http://schemas.microsoft.com/office/drawing/2014/main" val="311499788"/>
                    </a:ext>
                  </a:extLst>
                </a:gridCol>
                <a:gridCol w="3664050">
                  <a:extLst>
                    <a:ext uri="{9D8B030D-6E8A-4147-A177-3AD203B41FA5}">
                      <a16:colId xmlns:a16="http://schemas.microsoft.com/office/drawing/2014/main" val="2356144541"/>
                    </a:ext>
                  </a:extLst>
                </a:gridCol>
              </a:tblGrid>
              <a:tr h="533049">
                <a:tc>
                  <a:txBody>
                    <a:bodyPr/>
                    <a:lstStyle/>
                    <a:p>
                      <a:r>
                        <a:rPr lang="zh-CN" altLang="en-US" sz="1200" dirty="0"/>
                        <a:t>名称</a:t>
                      </a:r>
                    </a:p>
                  </a:txBody>
                  <a:tcPr/>
                </a:tc>
                <a:tc>
                  <a:txBody>
                    <a:bodyPr/>
                    <a:lstStyle/>
                    <a:p>
                      <a:r>
                        <a:rPr lang="zh-CN" altLang="en-US" sz="1200" dirty="0"/>
                        <a:t>优点</a:t>
                      </a:r>
                    </a:p>
                  </a:txBody>
                  <a:tcPr/>
                </a:tc>
                <a:tc>
                  <a:txBody>
                    <a:bodyPr/>
                    <a:lstStyle/>
                    <a:p>
                      <a:r>
                        <a:rPr lang="zh-CN" altLang="en-US" sz="1200" dirty="0"/>
                        <a:t>缺点</a:t>
                      </a:r>
                    </a:p>
                  </a:txBody>
                  <a:tcPr/>
                </a:tc>
                <a:extLst>
                  <a:ext uri="{0D108BD9-81ED-4DB2-BD59-A6C34878D82A}">
                    <a16:rowId xmlns:a16="http://schemas.microsoft.com/office/drawing/2014/main" val="3122548170"/>
                  </a:ext>
                </a:extLst>
              </a:tr>
              <a:tr h="1038233">
                <a:tc>
                  <a:txBody>
                    <a:bodyPr/>
                    <a:lstStyle/>
                    <a:p>
                      <a:r>
                        <a:rPr lang="en-US" altLang="zh-CN" sz="1200" dirty="0" err="1"/>
                        <a:t>Axure</a:t>
                      </a:r>
                      <a:r>
                        <a:rPr lang="en-US" altLang="zh-CN" sz="1200" dirty="0"/>
                        <a:t> RP</a:t>
                      </a:r>
                      <a:endParaRPr lang="zh-CN" altLang="en-US" sz="1200" dirty="0"/>
                    </a:p>
                  </a:txBody>
                  <a:tcPr/>
                </a:tc>
                <a:tc>
                  <a:txBody>
                    <a:bodyPr/>
                    <a:lstStyle/>
                    <a:p>
                      <a:r>
                        <a:rPr lang="zh-CN" altLang="en-US" sz="1200" dirty="0"/>
                        <a:t>功能最齐全，交互最多样，基本任何想要的效果都可以实现，尤其在制作</a:t>
                      </a:r>
                      <a:r>
                        <a:rPr lang="en-US" altLang="zh-CN" sz="1200" dirty="0"/>
                        <a:t>PC</a:t>
                      </a:r>
                      <a:r>
                        <a:rPr lang="zh-CN" altLang="en-US" sz="1200" dirty="0"/>
                        <a:t>端原型图上有优势。</a:t>
                      </a:r>
                    </a:p>
                  </a:txBody>
                  <a:tcPr/>
                </a:tc>
                <a:tc>
                  <a:txBody>
                    <a:bodyPr/>
                    <a:lstStyle/>
                    <a:p>
                      <a:r>
                        <a:rPr lang="zh-CN" altLang="en-US" sz="1200" dirty="0"/>
                        <a:t>功能非常强大，但是上手困难。大部分</a:t>
                      </a:r>
                      <a:r>
                        <a:rPr lang="en-US" altLang="zh-CN" sz="1200" dirty="0"/>
                        <a:t>PM </a:t>
                      </a:r>
                      <a:r>
                        <a:rPr lang="zh-CN" altLang="en-US" sz="1200" dirty="0"/>
                        <a:t>都会在</a:t>
                      </a:r>
                      <a:r>
                        <a:rPr lang="en-US" altLang="zh-CN" sz="1200" dirty="0"/>
                        <a:t>AXURE</a:t>
                      </a:r>
                      <a:r>
                        <a:rPr lang="zh-CN" altLang="en-US" sz="1200" dirty="0"/>
                        <a:t>原型库、素材库去寻找相应的第三方素材库，进行载入。需要花费相应的时间。</a:t>
                      </a:r>
                    </a:p>
                  </a:txBody>
                  <a:tcPr/>
                </a:tc>
                <a:extLst>
                  <a:ext uri="{0D108BD9-81ED-4DB2-BD59-A6C34878D82A}">
                    <a16:rowId xmlns:a16="http://schemas.microsoft.com/office/drawing/2014/main" val="1245708650"/>
                  </a:ext>
                </a:extLst>
              </a:tr>
              <a:tr h="1161588">
                <a:tc>
                  <a:txBody>
                    <a:bodyPr/>
                    <a:lstStyle/>
                    <a:p>
                      <a:r>
                        <a:rPr lang="zh-CN" altLang="en-US" sz="1200" dirty="0"/>
                        <a:t>墨刀</a:t>
                      </a:r>
                    </a:p>
                  </a:txBody>
                  <a:tcPr/>
                </a:tc>
                <a:tc>
                  <a:txBody>
                    <a:bodyPr/>
                    <a:lstStyle/>
                    <a:p>
                      <a:r>
                        <a:rPr lang="zh-CN" altLang="en-US" sz="1200" dirty="0"/>
                        <a:t>墨刀的系统控件都是基于</a:t>
                      </a:r>
                      <a:r>
                        <a:rPr lang="en-US" altLang="zh-CN" sz="1200" dirty="0"/>
                        <a:t>APP</a:t>
                      </a:r>
                      <a:r>
                        <a:rPr lang="zh-CN" altLang="en-US" sz="1200" dirty="0"/>
                        <a:t>，以及系统平台</a:t>
                      </a:r>
                      <a:r>
                        <a:rPr lang="en-US" altLang="zh-CN" sz="1200" dirty="0"/>
                        <a:t>IOS</a:t>
                      </a:r>
                      <a:r>
                        <a:rPr lang="zh-CN" altLang="en-US" sz="1200" dirty="0"/>
                        <a:t>和安卓，因此在里面可以首先选择相应的设备布局，减少了不少工作环节。</a:t>
                      </a:r>
                    </a:p>
                  </a:txBody>
                  <a:tcPr/>
                </a:tc>
                <a:tc>
                  <a:txBody>
                    <a:bodyPr/>
                    <a:lstStyle/>
                    <a:p>
                      <a:r>
                        <a:rPr lang="zh-CN" altLang="en-US" sz="1200" dirty="0"/>
                        <a:t>不自由。在交互效果、控件组合，操作面板的选择上都不如</a:t>
                      </a:r>
                      <a:r>
                        <a:rPr lang="en-US" altLang="zh-CN" sz="1200" dirty="0"/>
                        <a:t>AXURE </a:t>
                      </a:r>
                      <a:r>
                        <a:rPr lang="zh-CN" altLang="en-US" sz="1200" dirty="0"/>
                        <a:t>灵活，且效果切换因为是采用连线的方式，较混乱。原型的交互效果系统自带的还比较少。共享创建功能需要付费。</a:t>
                      </a:r>
                    </a:p>
                  </a:txBody>
                  <a:tcPr/>
                </a:tc>
                <a:extLst>
                  <a:ext uri="{0D108BD9-81ED-4DB2-BD59-A6C34878D82A}">
                    <a16:rowId xmlns:a16="http://schemas.microsoft.com/office/drawing/2014/main" val="1081325263"/>
                  </a:ext>
                </a:extLst>
              </a:tr>
              <a:tr h="881743">
                <a:tc>
                  <a:txBody>
                    <a:bodyPr/>
                    <a:lstStyle/>
                    <a:p>
                      <a:r>
                        <a:rPr lang="en-US" altLang="zh-CN" sz="1200" dirty="0" err="1"/>
                        <a:t>Balsamiq</a:t>
                      </a:r>
                      <a:r>
                        <a:rPr lang="en-US" altLang="zh-CN" sz="1200" dirty="0"/>
                        <a:t> Mockups</a:t>
                      </a:r>
                    </a:p>
                  </a:txBody>
                  <a:tcPr/>
                </a:tc>
                <a:tc>
                  <a:txBody>
                    <a:bodyPr/>
                    <a:lstStyle/>
                    <a:p>
                      <a:r>
                        <a:rPr lang="zh-CN" altLang="en-US" sz="1200" dirty="0"/>
                        <a:t>操作简单，易用，可以快速输入并构造页面元素，自动对齐，功能相对集中，可以顺畅的完成整体的设计。</a:t>
                      </a:r>
                    </a:p>
                  </a:txBody>
                  <a:tcPr/>
                </a:tc>
                <a:tc>
                  <a:txBody>
                    <a:bodyPr/>
                    <a:lstStyle/>
                    <a:p>
                      <a:r>
                        <a:rPr lang="zh-CN" altLang="en-US" sz="1200" dirty="0"/>
                        <a:t>当它的控件库不能满足我们的需要时，又不能自己定制</a:t>
                      </a:r>
                    </a:p>
                  </a:txBody>
                  <a:tcPr/>
                </a:tc>
                <a:extLst>
                  <a:ext uri="{0D108BD9-81ED-4DB2-BD59-A6C34878D82A}">
                    <a16:rowId xmlns:a16="http://schemas.microsoft.com/office/drawing/2014/main" val="845526851"/>
                  </a:ext>
                </a:extLst>
              </a:tr>
              <a:tr h="920057">
                <a:tc>
                  <a:txBody>
                    <a:bodyPr/>
                    <a:lstStyle/>
                    <a:p>
                      <a:r>
                        <a:rPr lang="en-US" altLang="zh-CN" sz="1200" dirty="0" err="1"/>
                        <a:t>Mockplus</a:t>
                      </a:r>
                      <a:endParaRPr lang="zh-CN" altLang="en-US" sz="1200" dirty="0"/>
                    </a:p>
                  </a:txBody>
                  <a:tcPr/>
                </a:tc>
                <a:tc>
                  <a:txBody>
                    <a:bodyPr/>
                    <a:lstStyle/>
                    <a:p>
                      <a:r>
                        <a:rPr lang="zh-CN" altLang="en-US" sz="1200" dirty="0"/>
                        <a:t>设计了组件、图标、收藏、母版的</a:t>
                      </a:r>
                      <a:r>
                        <a:rPr lang="en-US" altLang="zh-CN" sz="1200" dirty="0"/>
                        <a:t>Tab</a:t>
                      </a:r>
                      <a:r>
                        <a:rPr lang="zh-CN" altLang="en-US" sz="1200" dirty="0"/>
                        <a:t>，切换起来很方便。还筛选了一部分常用的组件固定在组件库上面，实现高频操作不用找。</a:t>
                      </a:r>
                    </a:p>
                  </a:txBody>
                  <a:tcPr/>
                </a:tc>
                <a:tc>
                  <a:txBody>
                    <a:bodyPr/>
                    <a:lstStyle/>
                    <a:p>
                      <a:r>
                        <a:rPr lang="zh-CN" altLang="en-US" sz="1200" dirty="0"/>
                        <a:t>付费用户才是真爱</a:t>
                      </a:r>
                    </a:p>
                  </a:txBody>
                  <a:tcPr/>
                </a:tc>
                <a:extLst>
                  <a:ext uri="{0D108BD9-81ED-4DB2-BD59-A6C34878D82A}">
                    <a16:rowId xmlns:a16="http://schemas.microsoft.com/office/drawing/2014/main" val="3225523880"/>
                  </a:ext>
                </a:extLst>
              </a:tr>
            </a:tbl>
          </a:graphicData>
        </a:graphic>
      </p:graphicFrame>
      <p:pic>
        <p:nvPicPr>
          <p:cNvPr id="24" name="图片 23">
            <a:extLst>
              <a:ext uri="{FF2B5EF4-FFF2-40B4-BE49-F238E27FC236}">
                <a16:creationId xmlns:a16="http://schemas.microsoft.com/office/drawing/2014/main" id="{5C3C902C-EB6E-4711-83B6-4E74C238518D}"/>
              </a:ext>
            </a:extLst>
          </p:cNvPr>
          <p:cNvPicPr>
            <a:picLocks noChangeAspect="1"/>
          </p:cNvPicPr>
          <p:nvPr/>
        </p:nvPicPr>
        <p:blipFill>
          <a:blip r:embed="rId11"/>
          <a:stretch>
            <a:fillRect/>
          </a:stretch>
        </p:blipFill>
        <p:spPr>
          <a:xfrm>
            <a:off x="9030995" y="863343"/>
            <a:ext cx="990665" cy="993167"/>
          </a:xfrm>
          <a:prstGeom prst="rect">
            <a:avLst/>
          </a:prstGeom>
        </p:spPr>
      </p:pic>
      <p:pic>
        <p:nvPicPr>
          <p:cNvPr id="25" name="图片 24">
            <a:extLst>
              <a:ext uri="{FF2B5EF4-FFF2-40B4-BE49-F238E27FC236}">
                <a16:creationId xmlns:a16="http://schemas.microsoft.com/office/drawing/2014/main" id="{004609EC-FF4E-49B4-B9DB-CDC882183524}"/>
              </a:ext>
            </a:extLst>
          </p:cNvPr>
          <p:cNvPicPr>
            <a:picLocks noChangeAspect="1"/>
          </p:cNvPicPr>
          <p:nvPr/>
        </p:nvPicPr>
        <p:blipFill>
          <a:blip r:embed="rId12"/>
          <a:stretch>
            <a:fillRect/>
          </a:stretch>
        </p:blipFill>
        <p:spPr>
          <a:xfrm>
            <a:off x="5134397" y="876270"/>
            <a:ext cx="961603" cy="976687"/>
          </a:xfrm>
          <a:prstGeom prst="rect">
            <a:avLst/>
          </a:prstGeom>
        </p:spPr>
      </p:pic>
      <p:pic>
        <p:nvPicPr>
          <p:cNvPr id="26" name="图片 25">
            <a:extLst>
              <a:ext uri="{FF2B5EF4-FFF2-40B4-BE49-F238E27FC236}">
                <a16:creationId xmlns:a16="http://schemas.microsoft.com/office/drawing/2014/main" id="{788CD5B4-9EDF-4C47-8752-AC9E93703A2C}"/>
              </a:ext>
            </a:extLst>
          </p:cNvPr>
          <p:cNvPicPr>
            <a:picLocks noChangeAspect="1"/>
          </p:cNvPicPr>
          <p:nvPr/>
        </p:nvPicPr>
        <p:blipFill>
          <a:blip r:embed="rId13"/>
          <a:stretch>
            <a:fillRect/>
          </a:stretch>
        </p:blipFill>
        <p:spPr>
          <a:xfrm>
            <a:off x="6895834" y="1014517"/>
            <a:ext cx="1454924" cy="719884"/>
          </a:xfrm>
          <a:prstGeom prst="rect">
            <a:avLst/>
          </a:prstGeom>
        </p:spPr>
      </p:pic>
    </p:spTree>
    <p:extLst>
      <p:ext uri="{BB962C8B-B14F-4D97-AF65-F5344CB8AC3E}">
        <p14:creationId xmlns:p14="http://schemas.microsoft.com/office/powerpoint/2010/main" val="39935176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3474720" y="62230"/>
            <a:ext cx="12033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问题</a:t>
            </a: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5</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45063" name="PA_文本框 21"/>
          <p:cNvSpPr>
            <a:spLocks noChangeArrowheads="1"/>
          </p:cNvSpPr>
          <p:nvPr>
            <p:custDataLst>
              <p:tags r:id="rId6"/>
            </p:custDataLst>
          </p:nvPr>
        </p:nvSpPr>
        <p:spPr bwMode="auto">
          <a:xfrm>
            <a:off x="1338262" y="1802517"/>
            <a:ext cx="10529887"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3200" b="1" dirty="0">
                <a:solidFill>
                  <a:srgbClr val="6C5B7B"/>
                </a:solidFill>
                <a:latin typeface="黑体" panose="02010609060101010101" pitchFamily="49" charset="-122"/>
                <a:ea typeface="黑体" panose="02010609060101010101" pitchFamily="49" charset="-122"/>
              </a:rPr>
              <a:t>下列哪个不是摹客</a:t>
            </a:r>
            <a:r>
              <a:rPr lang="en-US" altLang="zh-CN" sz="3200" b="1" dirty="0">
                <a:solidFill>
                  <a:srgbClr val="6C5B7B"/>
                </a:solidFill>
                <a:latin typeface="黑体" panose="02010609060101010101" pitchFamily="49" charset="-122"/>
                <a:ea typeface="黑体" panose="02010609060101010101" pitchFamily="49" charset="-122"/>
              </a:rPr>
              <a:t>(</a:t>
            </a:r>
            <a:r>
              <a:rPr lang="en-US" altLang="zh-CN" sz="3200" b="1" dirty="0" err="1">
                <a:solidFill>
                  <a:srgbClr val="6C5B7B"/>
                </a:solidFill>
                <a:latin typeface="黑体" panose="02010609060101010101" pitchFamily="49" charset="-122"/>
                <a:ea typeface="黑体" panose="02010609060101010101" pitchFamily="49" charset="-122"/>
                <a:sym typeface="Arial" panose="020B0604020202020204" pitchFamily="34" charset="0"/>
              </a:rPr>
              <a:t>Mockplus</a:t>
            </a:r>
            <a:r>
              <a:rPr lang="en-US" altLang="zh-CN" sz="3200" b="1" dirty="0">
                <a:solidFill>
                  <a:srgbClr val="6C5B7B"/>
                </a:solidFill>
                <a:latin typeface="黑体" panose="02010609060101010101" pitchFamily="49" charset="-122"/>
                <a:ea typeface="黑体" panose="02010609060101010101" pitchFamily="49" charset="-122"/>
                <a:sym typeface="Arial" panose="020B0604020202020204" pitchFamily="34" charset="0"/>
              </a:rPr>
              <a:t>)</a:t>
            </a:r>
            <a:r>
              <a:rPr lang="zh-CN" altLang="en-US" sz="3200" b="1" dirty="0">
                <a:solidFill>
                  <a:srgbClr val="6C5B7B"/>
                </a:solidFill>
                <a:latin typeface="黑体" panose="02010609060101010101" pitchFamily="49" charset="-122"/>
                <a:ea typeface="黑体" panose="02010609060101010101" pitchFamily="49" charset="-122"/>
                <a:sym typeface="Arial" panose="020B0604020202020204" pitchFamily="34" charset="0"/>
              </a:rPr>
              <a:t> 的特色</a:t>
            </a:r>
            <a:r>
              <a:rPr lang="zh-CN" altLang="en-US" sz="3200" b="1" dirty="0">
                <a:solidFill>
                  <a:srgbClr val="6C5B7B"/>
                </a:solidFill>
                <a:latin typeface="黑体" panose="02010609060101010101" pitchFamily="49" charset="-122"/>
                <a:ea typeface="黑体" panose="02010609060101010101" pitchFamily="49" charset="-122"/>
              </a:rPr>
              <a:t>（ ）</a:t>
            </a: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en-US" altLang="zh-CN" sz="3200" b="1" dirty="0">
                <a:solidFill>
                  <a:srgbClr val="6C5B7B"/>
                </a:solidFill>
                <a:latin typeface="黑体" panose="02010609060101010101" pitchFamily="49" charset="-122"/>
                <a:ea typeface="黑体" panose="02010609060101010101" pitchFamily="49" charset="-122"/>
                <a:sym typeface="Wingdings" panose="05000000000000000000" pitchFamily="2" charset="2"/>
              </a:rPr>
              <a:t>A</a:t>
            </a:r>
            <a:r>
              <a:rPr lang="zh-CN" altLang="en-US" sz="3200" b="1" dirty="0">
                <a:solidFill>
                  <a:srgbClr val="6C5B7B"/>
                </a:solidFill>
                <a:latin typeface="黑体" panose="02010609060101010101" pitchFamily="49" charset="-122"/>
                <a:ea typeface="黑体" panose="02010609060101010101" pitchFamily="49" charset="-122"/>
                <a:sym typeface="Wingdings" panose="05000000000000000000" pitchFamily="2" charset="2"/>
              </a:rPr>
              <a:t>、</a:t>
            </a:r>
            <a:r>
              <a:rPr lang="zh-CN" altLang="en-US" sz="3200" b="1" dirty="0">
                <a:solidFill>
                  <a:srgbClr val="6C5B7B"/>
                </a:solidFill>
                <a:latin typeface="黑体" panose="02010609060101010101" pitchFamily="49" charset="-122"/>
                <a:ea typeface="黑体" panose="02010609060101010101" pitchFamily="49" charset="-122"/>
              </a:rPr>
              <a:t>审阅协作 </a:t>
            </a: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en-US" altLang="zh-CN"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B</a:t>
            </a:r>
            <a:r>
              <a:rPr lang="zh-CN" altLang="en-US"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a:t>
            </a:r>
            <a:r>
              <a:rPr lang="zh-CN" altLang="en-US" sz="3200" b="1" dirty="0">
                <a:solidFill>
                  <a:srgbClr val="6C5B7B"/>
                </a:solidFill>
                <a:latin typeface="黑体" panose="02010609060101010101" pitchFamily="49" charset="-122"/>
                <a:ea typeface="黑体" panose="02010609060101010101" pitchFamily="49" charset="-122"/>
              </a:rPr>
              <a:t>无缝真机预览</a:t>
            </a: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en-US" altLang="zh-CN"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C</a:t>
            </a:r>
            <a:r>
              <a:rPr lang="zh-CN" altLang="en-US"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a:t>
            </a:r>
            <a:r>
              <a:rPr lang="zh-CN" altLang="en-US" sz="3200" b="1" dirty="0">
                <a:solidFill>
                  <a:srgbClr val="6C5B7B"/>
                </a:solidFill>
                <a:latin typeface="黑体" panose="02010609060101010101" pitchFamily="49" charset="-122"/>
                <a:ea typeface="黑体" panose="02010609060101010101" pitchFamily="49" charset="-122"/>
              </a:rPr>
              <a:t>素描风格</a:t>
            </a: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en-US" altLang="zh-CN"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D</a:t>
            </a:r>
            <a:r>
              <a:rPr lang="zh-CN" altLang="en-US" sz="3200" b="1" dirty="0">
                <a:solidFill>
                  <a:srgbClr val="6C5B7B"/>
                </a:solidFill>
                <a:latin typeface="黑体" panose="02010609060101010101" pitchFamily="49" charset="-122"/>
                <a:ea typeface="黑体" panose="02010609060101010101" pitchFamily="49" charset="-122"/>
                <a:sym typeface="宋体" panose="02010600030101010101" pitchFamily="2" charset="-122"/>
              </a:rPr>
              <a:t>、</a:t>
            </a:r>
            <a:r>
              <a:rPr lang="zh-CN" altLang="en-US" sz="3200" b="1" dirty="0">
                <a:solidFill>
                  <a:srgbClr val="6C5B7B"/>
                </a:solidFill>
                <a:latin typeface="黑体" panose="02010609060101010101" pitchFamily="49" charset="-122"/>
                <a:ea typeface="黑体" panose="02010609060101010101" pitchFamily="49" charset="-122"/>
              </a:rPr>
              <a:t>动态的日历表组件 </a:t>
            </a: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en-US" altLang="zh-CN" sz="3200" b="1" dirty="0">
                <a:solidFill>
                  <a:srgbClr val="6C5B7B"/>
                </a:solidFill>
                <a:latin typeface="黑体" panose="02010609060101010101" pitchFamily="49" charset="-122"/>
                <a:ea typeface="黑体" panose="02010609060101010101" pitchFamily="49" charset="-122"/>
              </a:rPr>
              <a:t>E</a:t>
            </a:r>
            <a:r>
              <a:rPr lang="zh-CN" altLang="en-US" sz="3200" b="1" dirty="0">
                <a:solidFill>
                  <a:srgbClr val="6C5B7B"/>
                </a:solidFill>
                <a:latin typeface="黑体" panose="02010609060101010101" pitchFamily="49" charset="-122"/>
                <a:ea typeface="黑体" panose="02010609060101010101" pitchFamily="49" charset="-122"/>
              </a:rPr>
              <a:t>、模版重用</a:t>
            </a:r>
            <a:endParaRPr lang="en-US" altLang="zh-CN" sz="3200" b="1" dirty="0">
              <a:solidFill>
                <a:srgbClr val="6C5B7B"/>
              </a:solidFill>
              <a:latin typeface="黑体" panose="02010609060101010101" pitchFamily="49" charset="-122"/>
              <a:ea typeface="黑体" panose="02010609060101010101" pitchFamily="49" charset="-122"/>
            </a:endParaRPr>
          </a:p>
        </p:txBody>
      </p:sp>
      <p:pic>
        <p:nvPicPr>
          <p:cNvPr id="45072" name="PA_图片 30"/>
          <p:cNvPicPr>
            <a:picLocks noChangeAspect="1" noChangeArrowheads="1"/>
          </p:cNvPicPr>
          <p:nvPr>
            <p:custDataLst>
              <p:tags r:id="rId7"/>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54832" y="1900193"/>
            <a:ext cx="59531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A_文本框 21">
            <a:extLst>
              <a:ext uri="{FF2B5EF4-FFF2-40B4-BE49-F238E27FC236}">
                <a16:creationId xmlns:a16="http://schemas.microsoft.com/office/drawing/2014/main" id="{540226F5-93DF-472D-872D-12FC6CD75BE9}"/>
              </a:ext>
            </a:extLst>
          </p:cNvPr>
          <p:cNvSpPr>
            <a:spLocks noChangeArrowheads="1"/>
          </p:cNvSpPr>
          <p:nvPr>
            <p:custDataLst>
              <p:tags r:id="rId8"/>
            </p:custDataLst>
          </p:nvPr>
        </p:nvSpPr>
        <p:spPr bwMode="auto">
          <a:xfrm>
            <a:off x="8503444" y="1892960"/>
            <a:ext cx="50720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R="0" indent="0" fontAlgn="base">
              <a:spcAft>
                <a:spcPct val="0"/>
              </a:spcAft>
              <a:buClrTx/>
              <a:buSzTx/>
              <a:buNone/>
              <a:defRPr/>
            </a:pPr>
            <a:r>
              <a:rPr lang="en-US" altLang="zh-CN" b="1" dirty="0">
                <a:solidFill>
                  <a:srgbClr val="F67280"/>
                </a:solidFill>
                <a:latin typeface="黑体" panose="02010609060101010101" pitchFamily="49" charset="-122"/>
                <a:ea typeface="黑体" panose="02010609060101010101" pitchFamily="49" charset="-122"/>
                <a:sym typeface="Wingdings" panose="05000000000000000000" pitchFamily="2" charset="2"/>
              </a:rPr>
              <a:t>D</a:t>
            </a:r>
            <a:endParaRPr lang="en-US" altLang="zh-CN" b="1" dirty="0">
              <a:solidFill>
                <a:srgbClr val="F6728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394609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P spid="45063" grpId="1"/>
      <p:bldP spid="15" grpId="0"/>
      <p:bldP spid="15" grpId="1"/>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p:cNvSpPr>
            <a:spLocks noChangeArrowheads="1"/>
          </p:cNvSpPr>
          <p:nvPr>
            <p:custDataLst>
              <p:tags r:id="rId11"/>
            </p:custDataLst>
          </p:nvPr>
        </p:nvSpPr>
        <p:spPr bwMode="auto">
          <a:xfrm>
            <a:off x="4840869" y="1591767"/>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p:cNvSpPr>
            <a:spLocks noChangeArrowheads="1"/>
          </p:cNvSpPr>
          <p:nvPr>
            <p:custDataLst>
              <p:tags r:id="rId12"/>
            </p:custDataLst>
          </p:nvPr>
        </p:nvSpPr>
        <p:spPr bwMode="auto">
          <a:xfrm>
            <a:off x="6701155" y="1569720"/>
            <a:ext cx="225615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dirty="0">
                <a:solidFill>
                  <a:srgbClr val="FFFFFF"/>
                </a:solidFill>
                <a:latin typeface="黑体" panose="02010609060101010101" pitchFamily="49" charset="-122"/>
                <a:ea typeface="黑体" panose="02010609060101010101" pitchFamily="49" charset="-122"/>
              </a:rPr>
              <a:t>界面原型</a:t>
            </a:r>
            <a:endParaRPr lang="en-US" altLang="zh-CN" sz="3200" dirty="0">
              <a:solidFill>
                <a:srgbClr val="FFFFFF"/>
              </a:solidFill>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dirty="0">
                <a:solidFill>
                  <a:srgbClr val="FFFFFF"/>
                </a:solidFill>
                <a:latin typeface="黑体" panose="02010609060101010101" pitchFamily="49" charset="-122"/>
                <a:ea typeface="黑体" panose="02010609060101010101" pitchFamily="49" charset="-122"/>
              </a:rPr>
              <a:t>的示例</a:t>
            </a:r>
            <a:endParaRPr kumimoji="0" lang="en-US" altLang="zh-CN" sz="3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Tree>
    <p:extLst>
      <p:ext uri="{BB962C8B-B14F-4D97-AF65-F5344CB8AC3E}">
        <p14:creationId xmlns:p14="http://schemas.microsoft.com/office/powerpoint/2010/main" val="1888144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30722"/>
                                        </p:tgtEl>
                                        <p:attrNameLst>
                                          <p:attrName>style.visibility</p:attrName>
                                        </p:attrNameLst>
                                      </p:cBhvr>
                                      <p:to>
                                        <p:strVal val="visible"/>
                                      </p:to>
                                    </p:set>
                                    <p:anim to="" calcmode="lin" valueType="num">
                                      <p:cBhvr>
                                        <p:cTn id="7" dur="750" fill="hold">
                                          <p:stCondLst>
                                            <p:cond delay="0"/>
                                          </p:stCondLst>
                                        </p:cTn>
                                        <p:tgtEl>
                                          <p:spTgt spid="3072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8" dur="750" fill="hold">
                                          <p:stCondLst>
                                            <p:cond delay="0"/>
                                          </p:stCondLst>
                                        </p:cTn>
                                        <p:tgtEl>
                                          <p:spTgt spid="30722"/>
                                        </p:tgtEl>
                                        <p:attrNameLst>
                                          <p:attrName>ppt_w</p:attrName>
                                        </p:attrNameLst>
                                      </p:cBhvr>
                                      <p:tavLst>
                                        <p:tav tm="0" fmla="#ppt_w/2*($)^8">
                                          <p:val>
                                            <p:fltVal val="0"/>
                                          </p:val>
                                        </p:tav>
                                        <p:tav tm="50000" fmla="#ppt_w-#ppt_w/2*(2-$)^8">
                                          <p:val>
                                            <p:fltVal val="1"/>
                                          </p:val>
                                        </p:tav>
                                        <p:tav tm="100000">
                                          <p:val>
                                            <p:fltVal val="2"/>
                                          </p:val>
                                        </p:tav>
                                      </p:tavLst>
                                    </p:anim>
                                  </p:childTnLst>
                                </p:cTn>
                              </p:par>
                              <p:par>
                                <p:cTn id="9" presetID="0" presetClass="entr" presetSubtype="0" fill="hold" grpId="0" nodeType="withEffect">
                                  <p:stCondLst>
                                    <p:cond delay="0"/>
                                  </p:stCondLst>
                                  <p:iterate type="lt">
                                    <p:tmPct val="10000"/>
                                  </p:iterate>
                                  <p:childTnLst>
                                    <p:set>
                                      <p:cBhvr>
                                        <p:cTn id="10" dur="750" fill="hold">
                                          <p:stCondLst>
                                            <p:cond delay="0"/>
                                          </p:stCondLst>
                                        </p:cTn>
                                        <p:tgtEl>
                                          <p:spTgt spid="30723"/>
                                        </p:tgtEl>
                                        <p:attrNameLst>
                                          <p:attrName>style.visibility</p:attrName>
                                        </p:attrNameLst>
                                      </p:cBhvr>
                                      <p:to>
                                        <p:strVal val="visible"/>
                                      </p:to>
                                    </p:set>
                                    <p:anim to="" calcmode="lin" valueType="num">
                                      <p:cBhvr>
                                        <p:cTn id="11" dur="750" fill="hold">
                                          <p:stCondLst>
                                            <p:cond delay="0"/>
                                          </p:stCondLst>
                                        </p:cTn>
                                        <p:tgtEl>
                                          <p:spTgt spid="3072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2" dur="750" fill="hold">
                                          <p:stCondLst>
                                            <p:cond delay="0"/>
                                          </p:stCondLst>
                                        </p:cTn>
                                        <p:tgtEl>
                                          <p:spTgt spid="30723"/>
                                        </p:tgtEl>
                                        <p:attrNameLst>
                                          <p:attrName>ppt_w</p:attrName>
                                        </p:attrNameLst>
                                      </p:cBhvr>
                                      <p:tavLst>
                                        <p:tav tm="0" fmla="#ppt_w/2*($)^8">
                                          <p:val>
                                            <p:fltVal val="0"/>
                                          </p:val>
                                        </p:tav>
                                        <p:tav tm="50000" fmla="#ppt_w-#ppt_w/2*(2-$)^8">
                                          <p:val>
                                            <p:fltVal val="1"/>
                                          </p:val>
                                        </p:tav>
                                        <p:tav tm="100000">
                                          <p:val>
                                            <p:fltVal val="2"/>
                                          </p:val>
                                        </p:tav>
                                      </p:tavLst>
                                    </p:anim>
                                  </p:childTnLst>
                                </p:cTn>
                              </p:par>
                              <p:par>
                                <p:cTn id="13" presetID="0" presetClass="entr" presetSubtype="0" fill="hold" grpId="0" nodeType="withEffect">
                                  <p:stCondLst>
                                    <p:cond delay="0"/>
                                  </p:stCondLst>
                                  <p:iterate type="lt">
                                    <p:tmPct val="10000"/>
                                  </p:iterate>
                                  <p:childTnLst>
                                    <p:set>
                                      <p:cBhvr>
                                        <p:cTn id="14" dur="750" fill="hold">
                                          <p:stCondLst>
                                            <p:cond delay="0"/>
                                          </p:stCondLst>
                                        </p:cTn>
                                        <p:tgtEl>
                                          <p:spTgt spid="30724"/>
                                        </p:tgtEl>
                                        <p:attrNameLst>
                                          <p:attrName>style.visibility</p:attrName>
                                        </p:attrNameLst>
                                      </p:cBhvr>
                                      <p:to>
                                        <p:strVal val="visible"/>
                                      </p:to>
                                    </p:set>
                                    <p:anim to="" calcmode="lin" valueType="num">
                                      <p:cBhvr>
                                        <p:cTn id="15" dur="750" fill="hold">
                                          <p:stCondLst>
                                            <p:cond delay="0"/>
                                          </p:stCondLst>
                                        </p:cTn>
                                        <p:tgtEl>
                                          <p:spTgt spid="30724"/>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6" dur="750" fill="hold">
                                          <p:stCondLst>
                                            <p:cond delay="0"/>
                                          </p:stCondLst>
                                        </p:cTn>
                                        <p:tgtEl>
                                          <p:spTgt spid="30724"/>
                                        </p:tgtEl>
                                        <p:attrNameLst>
                                          <p:attrName>ppt_w</p:attrName>
                                        </p:attrNameLst>
                                      </p:cBhvr>
                                      <p:tavLst>
                                        <p:tav tm="0" fmla="#ppt_w/2*($)^8">
                                          <p:val>
                                            <p:fltVal val="0"/>
                                          </p:val>
                                        </p:tav>
                                        <p:tav tm="50000" fmla="#ppt_w-#ppt_w/2*(2-$)^8">
                                          <p:val>
                                            <p:fltVal val="1"/>
                                          </p:val>
                                        </p:tav>
                                        <p:tav tm="100000">
                                          <p:val>
                                            <p:fltVal val="2"/>
                                          </p:val>
                                        </p:tav>
                                      </p:tavLst>
                                    </p:anim>
                                  </p:childTnLst>
                                </p:cTn>
                              </p:par>
                              <p:par>
                                <p:cTn id="17" presetID="0" presetClass="entr" presetSubtype="0" fill="hold" grpId="0" nodeType="withEffect">
                                  <p:stCondLst>
                                    <p:cond delay="0"/>
                                  </p:stCondLst>
                                  <p:iterate type="lt">
                                    <p:tmPct val="10000"/>
                                  </p:iterate>
                                  <p:childTnLst>
                                    <p:set>
                                      <p:cBhvr>
                                        <p:cTn id="18" dur="750" fill="hold">
                                          <p:stCondLst>
                                            <p:cond delay="0"/>
                                          </p:stCondLst>
                                        </p:cTn>
                                        <p:tgtEl>
                                          <p:spTgt spid="30725"/>
                                        </p:tgtEl>
                                        <p:attrNameLst>
                                          <p:attrName>style.visibility</p:attrName>
                                        </p:attrNameLst>
                                      </p:cBhvr>
                                      <p:to>
                                        <p:strVal val="visible"/>
                                      </p:to>
                                    </p:set>
                                    <p:anim to="" calcmode="lin" valueType="num">
                                      <p:cBhvr>
                                        <p:cTn id="19" dur="750" fill="hold">
                                          <p:stCondLst>
                                            <p:cond delay="0"/>
                                          </p:stCondLst>
                                        </p:cTn>
                                        <p:tgtEl>
                                          <p:spTgt spid="30725"/>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0" dur="750" fill="hold">
                                          <p:stCondLst>
                                            <p:cond delay="0"/>
                                          </p:stCondLst>
                                        </p:cTn>
                                        <p:tgtEl>
                                          <p:spTgt spid="30725"/>
                                        </p:tgtEl>
                                        <p:attrNameLst>
                                          <p:attrName>ppt_w</p:attrName>
                                        </p:attrNameLst>
                                      </p:cBhvr>
                                      <p:tavLst>
                                        <p:tav tm="0" fmla="#ppt_w/2*($)^8">
                                          <p:val>
                                            <p:fltVal val="0"/>
                                          </p:val>
                                        </p:tav>
                                        <p:tav tm="50000" fmla="#ppt_w-#ppt_w/2*(2-$)^8">
                                          <p:val>
                                            <p:fltVal val="1"/>
                                          </p:val>
                                        </p:tav>
                                        <p:tav tm="100000">
                                          <p:val>
                                            <p:fltVal val="2"/>
                                          </p:val>
                                        </p:tav>
                                      </p:tavLst>
                                    </p:anim>
                                  </p:childTnLst>
                                </p:cTn>
                              </p:par>
                              <p:par>
                                <p:cTn id="21" presetID="0" presetClass="entr" presetSubtype="0" fill="hold" grpId="0" nodeType="withEffect">
                                  <p:stCondLst>
                                    <p:cond delay="0"/>
                                  </p:stCondLst>
                                  <p:iterate type="lt">
                                    <p:tmPct val="10000"/>
                                  </p:iterate>
                                  <p:childTnLst>
                                    <p:set>
                                      <p:cBhvr>
                                        <p:cTn id="22" dur="750" fill="hold">
                                          <p:stCondLst>
                                            <p:cond delay="0"/>
                                          </p:stCondLst>
                                        </p:cTn>
                                        <p:tgtEl>
                                          <p:spTgt spid="30726"/>
                                        </p:tgtEl>
                                        <p:attrNameLst>
                                          <p:attrName>style.visibility</p:attrName>
                                        </p:attrNameLst>
                                      </p:cBhvr>
                                      <p:to>
                                        <p:strVal val="visible"/>
                                      </p:to>
                                    </p:set>
                                    <p:anim to="" calcmode="lin" valueType="num">
                                      <p:cBhvr>
                                        <p:cTn id="23" dur="750" fill="hold">
                                          <p:stCondLst>
                                            <p:cond delay="0"/>
                                          </p:stCondLst>
                                        </p:cTn>
                                        <p:tgtEl>
                                          <p:spTgt spid="30726"/>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4" dur="750" fill="hold">
                                          <p:stCondLst>
                                            <p:cond delay="0"/>
                                          </p:stCondLst>
                                        </p:cTn>
                                        <p:tgtEl>
                                          <p:spTgt spid="30726"/>
                                        </p:tgtEl>
                                        <p:attrNameLst>
                                          <p:attrName>ppt_w</p:attrName>
                                        </p:attrNameLst>
                                      </p:cBhvr>
                                      <p:tavLst>
                                        <p:tav tm="0" fmla="#ppt_w/2*($)^8">
                                          <p:val>
                                            <p:fltVal val="0"/>
                                          </p:val>
                                        </p:tav>
                                        <p:tav tm="50000" fmla="#ppt_w-#ppt_w/2*(2-$)^8">
                                          <p:val>
                                            <p:fltVal val="1"/>
                                          </p:val>
                                        </p:tav>
                                        <p:tav tm="100000">
                                          <p:val>
                                            <p:fltVal val="2"/>
                                          </p:val>
                                        </p:tav>
                                      </p:tavLst>
                                    </p:anim>
                                  </p:childTnLst>
                                </p:cTn>
                              </p:par>
                              <p:par>
                                <p:cTn id="25" presetID="0" presetClass="entr" presetSubtype="0" fill="hold" grpId="0" nodeType="withEffect">
                                  <p:stCondLst>
                                    <p:cond delay="0"/>
                                  </p:stCondLst>
                                  <p:iterate type="lt">
                                    <p:tmPct val="10000"/>
                                  </p:iterate>
                                  <p:childTnLst>
                                    <p:set>
                                      <p:cBhvr>
                                        <p:cTn id="26" dur="750" fill="hold">
                                          <p:stCondLst>
                                            <p:cond delay="0"/>
                                          </p:stCondLst>
                                        </p:cTn>
                                        <p:tgtEl>
                                          <p:spTgt spid="30727"/>
                                        </p:tgtEl>
                                        <p:attrNameLst>
                                          <p:attrName>style.visibility</p:attrName>
                                        </p:attrNameLst>
                                      </p:cBhvr>
                                      <p:to>
                                        <p:strVal val="visible"/>
                                      </p:to>
                                    </p:set>
                                    <p:anim to="" calcmode="lin" valueType="num">
                                      <p:cBhvr>
                                        <p:cTn id="27" dur="750" fill="hold">
                                          <p:stCondLst>
                                            <p:cond delay="0"/>
                                          </p:stCondLst>
                                        </p:cTn>
                                        <p:tgtEl>
                                          <p:spTgt spid="30727"/>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8" dur="750" fill="hold">
                                          <p:stCondLst>
                                            <p:cond delay="0"/>
                                          </p:stCondLst>
                                        </p:cTn>
                                        <p:tgtEl>
                                          <p:spTgt spid="30727"/>
                                        </p:tgtEl>
                                        <p:attrNameLst>
                                          <p:attrName>ppt_w</p:attrName>
                                        </p:attrNameLst>
                                      </p:cBhvr>
                                      <p:tavLst>
                                        <p:tav tm="0" fmla="#ppt_w/2*($)^8">
                                          <p:val>
                                            <p:fltVal val="0"/>
                                          </p:val>
                                        </p:tav>
                                        <p:tav tm="50000" fmla="#ppt_w-#ppt_w/2*(2-$)^8">
                                          <p:val>
                                            <p:fltVal val="1"/>
                                          </p:val>
                                        </p:tav>
                                        <p:tav tm="100000">
                                          <p:val>
                                            <p:fltVal val="2"/>
                                          </p:val>
                                        </p:tav>
                                      </p:tavLst>
                                    </p:anim>
                                  </p:childTnLst>
                                </p:cTn>
                              </p:par>
                              <p:par>
                                <p:cTn id="29" presetID="0" presetClass="entr" presetSubtype="0" fill="hold" grpId="0" nodeType="withEffect">
                                  <p:stCondLst>
                                    <p:cond delay="0"/>
                                  </p:stCondLst>
                                  <p:iterate type="lt">
                                    <p:tmPct val="10000"/>
                                  </p:iterate>
                                  <p:childTnLst>
                                    <p:set>
                                      <p:cBhvr>
                                        <p:cTn id="30" dur="750" fill="hold">
                                          <p:stCondLst>
                                            <p:cond delay="0"/>
                                          </p:stCondLst>
                                        </p:cTn>
                                        <p:tgtEl>
                                          <p:spTgt spid="30728"/>
                                        </p:tgtEl>
                                        <p:attrNameLst>
                                          <p:attrName>style.visibility</p:attrName>
                                        </p:attrNameLst>
                                      </p:cBhvr>
                                      <p:to>
                                        <p:strVal val="visible"/>
                                      </p:to>
                                    </p:set>
                                    <p:anim to="" calcmode="lin" valueType="num">
                                      <p:cBhvr>
                                        <p:cTn id="31" dur="750" fill="hold">
                                          <p:stCondLst>
                                            <p:cond delay="0"/>
                                          </p:stCondLst>
                                        </p:cTn>
                                        <p:tgtEl>
                                          <p:spTgt spid="30728"/>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2" dur="750" fill="hold">
                                          <p:stCondLst>
                                            <p:cond delay="0"/>
                                          </p:stCondLst>
                                        </p:cTn>
                                        <p:tgtEl>
                                          <p:spTgt spid="30728"/>
                                        </p:tgtEl>
                                        <p:attrNameLst>
                                          <p:attrName>ppt_w</p:attrName>
                                        </p:attrNameLst>
                                      </p:cBhvr>
                                      <p:tavLst>
                                        <p:tav tm="0" fmla="#ppt_w/2*($)^8">
                                          <p:val>
                                            <p:fltVal val="0"/>
                                          </p:val>
                                        </p:tav>
                                        <p:tav tm="50000" fmla="#ppt_w-#ppt_w/2*(2-$)^8">
                                          <p:val>
                                            <p:fltVal val="1"/>
                                          </p:val>
                                        </p:tav>
                                        <p:tav tm="100000">
                                          <p:val>
                                            <p:fltVal val="2"/>
                                          </p:val>
                                        </p:tav>
                                      </p:tavLst>
                                    </p:anim>
                                  </p:childTnLst>
                                </p:cTn>
                              </p:par>
                              <p:par>
                                <p:cTn id="33" presetID="0" presetClass="entr" presetSubtype="0" fill="hold" grpId="0" nodeType="withEffect">
                                  <p:stCondLst>
                                    <p:cond delay="0"/>
                                  </p:stCondLst>
                                  <p:iterate type="lt">
                                    <p:tmPct val="10000"/>
                                  </p:iterate>
                                  <p:childTnLst>
                                    <p:set>
                                      <p:cBhvr>
                                        <p:cTn id="34" dur="750" fill="hold">
                                          <p:stCondLst>
                                            <p:cond delay="0"/>
                                          </p:stCondLst>
                                        </p:cTn>
                                        <p:tgtEl>
                                          <p:spTgt spid="30729"/>
                                        </p:tgtEl>
                                        <p:attrNameLst>
                                          <p:attrName>style.visibility</p:attrName>
                                        </p:attrNameLst>
                                      </p:cBhvr>
                                      <p:to>
                                        <p:strVal val="visible"/>
                                      </p:to>
                                    </p:set>
                                    <p:anim to="" calcmode="lin" valueType="num">
                                      <p:cBhvr>
                                        <p:cTn id="35" dur="750" fill="hold">
                                          <p:stCondLst>
                                            <p:cond delay="0"/>
                                          </p:stCondLst>
                                        </p:cTn>
                                        <p:tgtEl>
                                          <p:spTgt spid="30729"/>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6" dur="750" fill="hold">
                                          <p:stCondLst>
                                            <p:cond delay="0"/>
                                          </p:stCondLst>
                                        </p:cTn>
                                        <p:tgtEl>
                                          <p:spTgt spid="30729"/>
                                        </p:tgtEl>
                                        <p:attrNameLst>
                                          <p:attrName>ppt_w</p:attrName>
                                        </p:attrNameLst>
                                      </p:cBhvr>
                                      <p:tavLst>
                                        <p:tav tm="0" fmla="#ppt_w/2*($)^8">
                                          <p:val>
                                            <p:fltVal val="0"/>
                                          </p:val>
                                        </p:tav>
                                        <p:tav tm="50000" fmla="#ppt_w-#ppt_w/2*(2-$)^8">
                                          <p:val>
                                            <p:fltVal val="1"/>
                                          </p:val>
                                        </p:tav>
                                        <p:tav tm="100000">
                                          <p:val>
                                            <p:fltVal val="2"/>
                                          </p:val>
                                        </p:tav>
                                      </p:tavLst>
                                    </p:anim>
                                  </p:childTnLst>
                                </p:cTn>
                              </p:par>
                              <p:par>
                                <p:cTn id="37" presetID="0" presetClass="entr" presetSubtype="0" fill="hold" grpId="0" nodeType="withEffect">
                                  <p:stCondLst>
                                    <p:cond delay="0"/>
                                  </p:stCondLst>
                                  <p:iterate type="lt">
                                    <p:tmPct val="10000"/>
                                  </p:iterate>
                                  <p:childTnLst>
                                    <p:set>
                                      <p:cBhvr>
                                        <p:cTn id="38" dur="750" fill="hold">
                                          <p:stCondLst>
                                            <p:cond delay="0"/>
                                          </p:stCondLst>
                                        </p:cTn>
                                        <p:tgtEl>
                                          <p:spTgt spid="30730"/>
                                        </p:tgtEl>
                                        <p:attrNameLst>
                                          <p:attrName>style.visibility</p:attrName>
                                        </p:attrNameLst>
                                      </p:cBhvr>
                                      <p:to>
                                        <p:strVal val="visible"/>
                                      </p:to>
                                    </p:set>
                                    <p:anim to="" calcmode="lin" valueType="num">
                                      <p:cBhvr>
                                        <p:cTn id="39" dur="750" fill="hold">
                                          <p:stCondLst>
                                            <p:cond delay="0"/>
                                          </p:stCondLst>
                                        </p:cTn>
                                        <p:tgtEl>
                                          <p:spTgt spid="30730"/>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0" dur="750" fill="hold">
                                          <p:stCondLst>
                                            <p:cond delay="0"/>
                                          </p:stCondLst>
                                        </p:cTn>
                                        <p:tgtEl>
                                          <p:spTgt spid="30730"/>
                                        </p:tgtEl>
                                        <p:attrNameLst>
                                          <p:attrName>ppt_w</p:attrName>
                                        </p:attrNameLst>
                                      </p:cBhvr>
                                      <p:tavLst>
                                        <p:tav tm="0" fmla="#ppt_w/2*($)^8">
                                          <p:val>
                                            <p:fltVal val="0"/>
                                          </p:val>
                                        </p:tav>
                                        <p:tav tm="50000" fmla="#ppt_w-#ppt_w/2*(2-$)^8">
                                          <p:val>
                                            <p:fltVal val="1"/>
                                          </p:val>
                                        </p:tav>
                                        <p:tav tm="100000">
                                          <p:val>
                                            <p:fltVal val="2"/>
                                          </p:val>
                                        </p:tav>
                                      </p:tavLst>
                                    </p:anim>
                                  </p:childTnLst>
                                </p:cTn>
                              </p:par>
                              <p:par>
                                <p:cTn id="41" presetID="0" presetClass="entr" presetSubtype="0" fill="hold" grpId="0" nodeType="withEffect">
                                  <p:stCondLst>
                                    <p:cond delay="0"/>
                                  </p:stCondLst>
                                  <p:iterate type="lt">
                                    <p:tmPct val="10000"/>
                                  </p:iterate>
                                  <p:childTnLst>
                                    <p:set>
                                      <p:cBhvr>
                                        <p:cTn id="42" dur="750" fill="hold">
                                          <p:stCondLst>
                                            <p:cond delay="0"/>
                                          </p:stCondLst>
                                        </p:cTn>
                                        <p:tgtEl>
                                          <p:spTgt spid="30731"/>
                                        </p:tgtEl>
                                        <p:attrNameLst>
                                          <p:attrName>style.visibility</p:attrName>
                                        </p:attrNameLst>
                                      </p:cBhvr>
                                      <p:to>
                                        <p:strVal val="visible"/>
                                      </p:to>
                                    </p:set>
                                    <p:anim to="" calcmode="lin" valueType="num">
                                      <p:cBhvr>
                                        <p:cTn id="43" dur="750" fill="hold">
                                          <p:stCondLst>
                                            <p:cond delay="0"/>
                                          </p:stCondLst>
                                        </p:cTn>
                                        <p:tgtEl>
                                          <p:spTgt spid="30731"/>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4" dur="750" fill="hold">
                                          <p:stCondLst>
                                            <p:cond delay="0"/>
                                          </p:stCondLst>
                                        </p:cTn>
                                        <p:tgtEl>
                                          <p:spTgt spid="30731"/>
                                        </p:tgtEl>
                                        <p:attrNameLst>
                                          <p:attrName>ppt_w</p:attrName>
                                        </p:attrNameLst>
                                      </p:cBhvr>
                                      <p:tavLst>
                                        <p:tav tm="0" fmla="#ppt_w/2*($)^8">
                                          <p:val>
                                            <p:fltVal val="0"/>
                                          </p:val>
                                        </p:tav>
                                        <p:tav tm="50000" fmla="#ppt_w-#ppt_w/2*(2-$)^8">
                                          <p:val>
                                            <p:fltVal val="1"/>
                                          </p:val>
                                        </p:tav>
                                        <p:tav tm="100000">
                                          <p:val>
                                            <p:fltVal val="2"/>
                                          </p:val>
                                        </p:tav>
                                      </p:tavLst>
                                    </p:anim>
                                  </p:childTnLst>
                                </p:cTn>
                              </p:par>
                              <p:par>
                                <p:cTn id="45" presetID="0" presetClass="entr" presetSubtype="0" fill="hold" grpId="0" nodeType="withEffect">
                                  <p:stCondLst>
                                    <p:cond delay="0"/>
                                  </p:stCondLst>
                                  <p:iterate type="lt">
                                    <p:tmPct val="10000"/>
                                  </p:iterate>
                                  <p:childTnLst>
                                    <p:set>
                                      <p:cBhvr>
                                        <p:cTn id="46" dur="750" fill="hold">
                                          <p:stCondLst>
                                            <p:cond delay="0"/>
                                          </p:stCondLst>
                                        </p:cTn>
                                        <p:tgtEl>
                                          <p:spTgt spid="30732"/>
                                        </p:tgtEl>
                                        <p:attrNameLst>
                                          <p:attrName>style.visibility</p:attrName>
                                        </p:attrNameLst>
                                      </p:cBhvr>
                                      <p:to>
                                        <p:strVal val="visible"/>
                                      </p:to>
                                    </p:set>
                                    <p:anim to="" calcmode="lin" valueType="num">
                                      <p:cBhvr>
                                        <p:cTn id="47" dur="750" fill="hold">
                                          <p:stCondLst>
                                            <p:cond delay="0"/>
                                          </p:stCondLst>
                                        </p:cTn>
                                        <p:tgtEl>
                                          <p:spTgt spid="3073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8" dur="750" fill="hold">
                                          <p:stCondLst>
                                            <p:cond delay="0"/>
                                          </p:stCondLst>
                                        </p:cTn>
                                        <p:tgtEl>
                                          <p:spTgt spid="30732"/>
                                        </p:tgtEl>
                                        <p:attrNameLst>
                                          <p:attrName>ppt_w</p:attrName>
                                        </p:attrNameLst>
                                      </p:cBhvr>
                                      <p:tavLst>
                                        <p:tav tm="0" fmla="#ppt_w/2*($)^8">
                                          <p:val>
                                            <p:fltVal val="0"/>
                                          </p:val>
                                        </p:tav>
                                        <p:tav tm="50000" fmla="#ppt_w-#ppt_w/2*(2-$)^8">
                                          <p:val>
                                            <p:fltVal val="1"/>
                                          </p:val>
                                        </p:tav>
                                        <p:tav tm="100000">
                                          <p:val>
                                            <p:fltVal val="2"/>
                                          </p:val>
                                        </p:tav>
                                      </p:tavLst>
                                    </p:anim>
                                  </p:childTnLst>
                                </p:cTn>
                              </p:par>
                              <p:par>
                                <p:cTn id="49" presetID="0" presetClass="entr" presetSubtype="0" fill="hold" grpId="0" nodeType="withEffect">
                                  <p:stCondLst>
                                    <p:cond delay="0"/>
                                  </p:stCondLst>
                                  <p:iterate type="lt">
                                    <p:tmPct val="10000"/>
                                  </p:iterate>
                                  <p:childTnLst>
                                    <p:set>
                                      <p:cBhvr>
                                        <p:cTn id="50" dur="750" fill="hold">
                                          <p:stCondLst>
                                            <p:cond delay="0"/>
                                          </p:stCondLst>
                                        </p:cTn>
                                        <p:tgtEl>
                                          <p:spTgt spid="30733"/>
                                        </p:tgtEl>
                                        <p:attrNameLst>
                                          <p:attrName>style.visibility</p:attrName>
                                        </p:attrNameLst>
                                      </p:cBhvr>
                                      <p:to>
                                        <p:strVal val="visible"/>
                                      </p:to>
                                    </p:set>
                                    <p:anim to="" calcmode="lin" valueType="num">
                                      <p:cBhvr>
                                        <p:cTn id="51" dur="750" fill="hold">
                                          <p:stCondLst>
                                            <p:cond delay="0"/>
                                          </p:stCondLst>
                                        </p:cTn>
                                        <p:tgtEl>
                                          <p:spTgt spid="3073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52" dur="750" fill="hold">
                                          <p:stCondLst>
                                            <p:cond delay="0"/>
                                          </p:stCondLst>
                                        </p:cTn>
                                        <p:tgtEl>
                                          <p:spTgt spid="30733"/>
                                        </p:tgtEl>
                                        <p:attrNameLst>
                                          <p:attrName>ppt_w</p:attrName>
                                        </p:attrNameLst>
                                      </p:cBhvr>
                                      <p:tavLst>
                                        <p:tav tm="0" fmla="#ppt_w/2*($)^8">
                                          <p:val>
                                            <p:fltVal val="0"/>
                                          </p:val>
                                        </p:tav>
                                        <p:tav tm="50000" fmla="#ppt_w-#ppt_w/2*(2-$)^8">
                                          <p:val>
                                            <p:fltVal val="1"/>
                                          </p:val>
                                        </p:tav>
                                        <p:tav tm="100000">
                                          <p:val>
                                            <p:fltVal val="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nimBg="1"/>
      <p:bldP spid="30724" grpId="0" animBg="1"/>
      <p:bldP spid="30725" grpId="0" animBg="1"/>
      <p:bldP spid="30726" grpId="0" animBg="1"/>
      <p:bldP spid="30727" grpId="0" animBg="1"/>
      <p:bldP spid="30728" grpId="0" animBg="1"/>
      <p:bldP spid="30729" grpId="0" animBg="1"/>
      <p:bldP spid="30730" grpId="0" animBg="1"/>
      <p:bldP spid="30731" grpId="0" animBg="1"/>
      <p:bldP spid="30732" grpId="0"/>
      <p:bldP spid="3073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364848" y="62230"/>
            <a:ext cx="3731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sp>
        <p:nvSpPr>
          <p:cNvPr id="14" name="PA_任意多边形 34">
            <a:extLst>
              <a:ext uri="{FF2B5EF4-FFF2-40B4-BE49-F238E27FC236}">
                <a16:creationId xmlns:a16="http://schemas.microsoft.com/office/drawing/2014/main" id="{EEAAB939-90A3-49D9-97DD-98ABC452F7DC}"/>
              </a:ext>
            </a:extLst>
          </p:cNvPr>
          <p:cNvSpPr/>
          <p:nvPr>
            <p:custDataLst>
              <p:tags r:id="rId6"/>
            </p:custDataLst>
          </p:nvPr>
        </p:nvSpPr>
        <p:spPr bwMode="auto">
          <a:xfrm flipH="1">
            <a:off x="0" y="906884"/>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PA_文本框 44">
            <a:extLst>
              <a:ext uri="{FF2B5EF4-FFF2-40B4-BE49-F238E27FC236}">
                <a16:creationId xmlns:a16="http://schemas.microsoft.com/office/drawing/2014/main" id="{CEF78C65-49F6-498F-A7DB-24C7D98FD21F}"/>
              </a:ext>
            </a:extLst>
          </p:cNvPr>
          <p:cNvSpPr>
            <a:spLocks noChangeArrowheads="1"/>
          </p:cNvSpPr>
          <p:nvPr>
            <p:custDataLst>
              <p:tags r:id="rId7"/>
            </p:custDataLst>
          </p:nvPr>
        </p:nvSpPr>
        <p:spPr bwMode="auto">
          <a:xfrm flipH="1">
            <a:off x="269262" y="1023806"/>
            <a:ext cx="403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zh-CN" altLang="en-US" sz="2400" dirty="0">
                <a:solidFill>
                  <a:srgbClr val="FFFFFF"/>
                </a:solidFill>
                <a:latin typeface="黑体" panose="02010609060101010101" pitchFamily="49" charset="-122"/>
                <a:ea typeface="黑体" panose="02010609060101010101" pitchFamily="49" charset="-122"/>
              </a:rPr>
              <a:t>创建论坛帖子详情页面</a:t>
            </a:r>
            <a:endParaRPr lang="zh-CN" altLang="en-US" sz="2000" dirty="0">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pic>
        <p:nvPicPr>
          <p:cNvPr id="5" name="图片 4">
            <a:extLst>
              <a:ext uri="{FF2B5EF4-FFF2-40B4-BE49-F238E27FC236}">
                <a16:creationId xmlns:a16="http://schemas.microsoft.com/office/drawing/2014/main" id="{7AF7F873-38BC-450B-8FFF-C38FD6E2F635}"/>
              </a:ext>
            </a:extLst>
          </p:cNvPr>
          <p:cNvPicPr>
            <a:picLocks noChangeAspect="1"/>
          </p:cNvPicPr>
          <p:nvPr/>
        </p:nvPicPr>
        <p:blipFill>
          <a:blip r:embed="rId14"/>
          <a:stretch>
            <a:fillRect/>
          </a:stretch>
        </p:blipFill>
        <p:spPr>
          <a:xfrm>
            <a:off x="1560989" y="2037072"/>
            <a:ext cx="3584335" cy="3242763"/>
          </a:xfrm>
          <a:prstGeom prst="rect">
            <a:avLst/>
          </a:prstGeom>
        </p:spPr>
      </p:pic>
      <p:sp>
        <p:nvSpPr>
          <p:cNvPr id="18" name="PA_文本框 47">
            <a:extLst>
              <a:ext uri="{FF2B5EF4-FFF2-40B4-BE49-F238E27FC236}">
                <a16:creationId xmlns:a16="http://schemas.microsoft.com/office/drawing/2014/main" id="{7E1FB0DC-69AF-421A-A95C-B4543B11DB46}"/>
              </a:ext>
            </a:extLst>
          </p:cNvPr>
          <p:cNvSpPr>
            <a:spLocks noChangeArrowheads="1"/>
          </p:cNvSpPr>
          <p:nvPr>
            <p:custDataLst>
              <p:tags r:id="rId8"/>
            </p:custDataLst>
          </p:nvPr>
        </p:nvSpPr>
        <p:spPr bwMode="auto">
          <a:xfrm>
            <a:off x="98425" y="1830631"/>
            <a:ext cx="815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01</a:t>
            </a:r>
            <a:endParaRPr kumimoji="0" lang="zh-CN" altLang="en-US"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19" name="PA_文本框 47">
            <a:extLst>
              <a:ext uri="{FF2B5EF4-FFF2-40B4-BE49-F238E27FC236}">
                <a16:creationId xmlns:a16="http://schemas.microsoft.com/office/drawing/2014/main" id="{CFE8853B-4EF4-4902-B15C-083D8522073E}"/>
              </a:ext>
            </a:extLst>
          </p:cNvPr>
          <p:cNvSpPr>
            <a:spLocks noChangeArrowheads="1"/>
          </p:cNvSpPr>
          <p:nvPr>
            <p:custDataLst>
              <p:tags r:id="rId9"/>
            </p:custDataLst>
          </p:nvPr>
        </p:nvSpPr>
        <p:spPr bwMode="auto">
          <a:xfrm>
            <a:off x="259109" y="2742519"/>
            <a:ext cx="119821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1800" dirty="0">
                <a:solidFill>
                  <a:srgbClr val="000000"/>
                </a:solidFill>
                <a:latin typeface="黑体" panose="02010609060101010101" pitchFamily="49" charset="-122"/>
                <a:ea typeface="黑体" panose="02010609060101010101" pitchFamily="49" charset="-122"/>
              </a:rPr>
              <a:t>在页面栏种添加新的页面：“帖子详情”</a:t>
            </a:r>
            <a:endParaRPr lang="en-US" altLang="zh-CN" sz="1800" dirty="0">
              <a:solidFill>
                <a:srgbClr val="000000"/>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811BD9F0-F336-45B1-8B4A-BD9E4BD5B79E}"/>
              </a:ext>
            </a:extLst>
          </p:cNvPr>
          <p:cNvPicPr>
            <a:picLocks noChangeAspect="1"/>
          </p:cNvPicPr>
          <p:nvPr/>
        </p:nvPicPr>
        <p:blipFill>
          <a:blip r:embed="rId15"/>
          <a:stretch>
            <a:fillRect/>
          </a:stretch>
        </p:blipFill>
        <p:spPr>
          <a:xfrm>
            <a:off x="6516447" y="1186201"/>
            <a:ext cx="5484604" cy="4909798"/>
          </a:xfrm>
          <a:prstGeom prst="rect">
            <a:avLst/>
          </a:prstGeom>
        </p:spPr>
      </p:pic>
      <p:sp>
        <p:nvSpPr>
          <p:cNvPr id="22" name="PA_文本框 47">
            <a:extLst>
              <a:ext uri="{FF2B5EF4-FFF2-40B4-BE49-F238E27FC236}">
                <a16:creationId xmlns:a16="http://schemas.microsoft.com/office/drawing/2014/main" id="{BA0872C0-6455-4AC8-870F-67C8D4B76D37}"/>
              </a:ext>
            </a:extLst>
          </p:cNvPr>
          <p:cNvSpPr>
            <a:spLocks noChangeArrowheads="1"/>
          </p:cNvSpPr>
          <p:nvPr>
            <p:custDataLst>
              <p:tags r:id="rId10"/>
            </p:custDataLst>
          </p:nvPr>
        </p:nvSpPr>
        <p:spPr bwMode="auto">
          <a:xfrm>
            <a:off x="5344885" y="1329186"/>
            <a:ext cx="8162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02</a:t>
            </a:r>
            <a:endParaRPr kumimoji="0" lang="zh-CN" altLang="en-US"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3" name="PA_文本框 47">
            <a:extLst>
              <a:ext uri="{FF2B5EF4-FFF2-40B4-BE49-F238E27FC236}">
                <a16:creationId xmlns:a16="http://schemas.microsoft.com/office/drawing/2014/main" id="{321DEDE3-E779-4FBE-B3F5-2E566818A657}"/>
              </a:ext>
            </a:extLst>
          </p:cNvPr>
          <p:cNvSpPr>
            <a:spLocks noChangeArrowheads="1"/>
          </p:cNvSpPr>
          <p:nvPr>
            <p:custDataLst>
              <p:tags r:id="rId11"/>
            </p:custDataLst>
          </p:nvPr>
        </p:nvSpPr>
        <p:spPr bwMode="auto">
          <a:xfrm>
            <a:off x="5214567" y="2184643"/>
            <a:ext cx="119821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1800" dirty="0">
                <a:solidFill>
                  <a:srgbClr val="000000"/>
                </a:solidFill>
                <a:latin typeface="黑体" panose="02010609060101010101" pitchFamily="49" charset="-122"/>
                <a:ea typeface="黑体" panose="02010609060101010101" pitchFamily="49" charset="-122"/>
              </a:rPr>
              <a:t>在工作区插入一个手机框组件（手机组件素材由网络获得）</a:t>
            </a:r>
            <a:endParaRPr lang="en-US" altLang="zh-CN" sz="18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557496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364848" y="62230"/>
            <a:ext cx="3731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sp>
        <p:nvSpPr>
          <p:cNvPr id="18" name="PA_文本框 47">
            <a:extLst>
              <a:ext uri="{FF2B5EF4-FFF2-40B4-BE49-F238E27FC236}">
                <a16:creationId xmlns:a16="http://schemas.microsoft.com/office/drawing/2014/main" id="{7E1FB0DC-69AF-421A-A95C-B4543B11DB46}"/>
              </a:ext>
            </a:extLst>
          </p:cNvPr>
          <p:cNvSpPr>
            <a:spLocks noChangeArrowheads="1"/>
          </p:cNvSpPr>
          <p:nvPr>
            <p:custDataLst>
              <p:tags r:id="rId6"/>
            </p:custDataLst>
          </p:nvPr>
        </p:nvSpPr>
        <p:spPr bwMode="auto">
          <a:xfrm>
            <a:off x="145776" y="689627"/>
            <a:ext cx="8162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03</a:t>
            </a:r>
            <a:endParaRPr kumimoji="0" lang="zh-CN" altLang="en-US"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19" name="PA_文本框 47">
            <a:extLst>
              <a:ext uri="{FF2B5EF4-FFF2-40B4-BE49-F238E27FC236}">
                <a16:creationId xmlns:a16="http://schemas.microsoft.com/office/drawing/2014/main" id="{CFE8853B-4EF4-4902-B15C-083D8522073E}"/>
              </a:ext>
            </a:extLst>
          </p:cNvPr>
          <p:cNvSpPr>
            <a:spLocks noChangeArrowheads="1"/>
          </p:cNvSpPr>
          <p:nvPr>
            <p:custDataLst>
              <p:tags r:id="rId7"/>
            </p:custDataLst>
          </p:nvPr>
        </p:nvSpPr>
        <p:spPr bwMode="auto">
          <a:xfrm>
            <a:off x="915888" y="698416"/>
            <a:ext cx="3311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1800" dirty="0">
                <a:solidFill>
                  <a:srgbClr val="000000"/>
                </a:solidFill>
                <a:latin typeface="黑体" panose="02010609060101010101" pitchFamily="49" charset="-122"/>
                <a:ea typeface="黑体" panose="02010609060101010101" pitchFamily="49" charset="-122"/>
              </a:rPr>
              <a:t>完成头部返回导航栏</a:t>
            </a:r>
            <a:endParaRPr lang="en-US" altLang="zh-CN" sz="1800" dirty="0">
              <a:solidFill>
                <a:srgbClr val="000000"/>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21FE57FA-ECE9-4EC3-BFAA-A66D607D76A6}"/>
              </a:ext>
            </a:extLst>
          </p:cNvPr>
          <p:cNvPicPr>
            <a:picLocks noChangeAspect="1"/>
          </p:cNvPicPr>
          <p:nvPr/>
        </p:nvPicPr>
        <p:blipFill>
          <a:blip r:embed="rId13"/>
          <a:stretch>
            <a:fillRect/>
          </a:stretch>
        </p:blipFill>
        <p:spPr>
          <a:xfrm>
            <a:off x="1009849" y="2386013"/>
            <a:ext cx="2079120" cy="3488689"/>
          </a:xfrm>
          <a:prstGeom prst="rect">
            <a:avLst/>
          </a:prstGeom>
        </p:spPr>
      </p:pic>
      <p:pic>
        <p:nvPicPr>
          <p:cNvPr id="6" name="图片 5">
            <a:extLst>
              <a:ext uri="{FF2B5EF4-FFF2-40B4-BE49-F238E27FC236}">
                <a16:creationId xmlns:a16="http://schemas.microsoft.com/office/drawing/2014/main" id="{37956AA0-98A1-42E8-8820-4AF1E831F493}"/>
              </a:ext>
            </a:extLst>
          </p:cNvPr>
          <p:cNvPicPr>
            <a:picLocks noChangeAspect="1"/>
          </p:cNvPicPr>
          <p:nvPr/>
        </p:nvPicPr>
        <p:blipFill>
          <a:blip r:embed="rId14"/>
          <a:stretch>
            <a:fillRect/>
          </a:stretch>
        </p:blipFill>
        <p:spPr>
          <a:xfrm>
            <a:off x="731809" y="5930733"/>
            <a:ext cx="2898160" cy="708019"/>
          </a:xfrm>
          <a:prstGeom prst="rect">
            <a:avLst/>
          </a:prstGeom>
        </p:spPr>
      </p:pic>
      <p:pic>
        <p:nvPicPr>
          <p:cNvPr id="9" name="图片 8">
            <a:extLst>
              <a:ext uri="{FF2B5EF4-FFF2-40B4-BE49-F238E27FC236}">
                <a16:creationId xmlns:a16="http://schemas.microsoft.com/office/drawing/2014/main" id="{E9A91728-DFE5-4704-B033-7BEEB8A05C44}"/>
              </a:ext>
            </a:extLst>
          </p:cNvPr>
          <p:cNvPicPr>
            <a:picLocks noChangeAspect="1"/>
          </p:cNvPicPr>
          <p:nvPr/>
        </p:nvPicPr>
        <p:blipFill>
          <a:blip r:embed="rId15"/>
          <a:stretch>
            <a:fillRect/>
          </a:stretch>
        </p:blipFill>
        <p:spPr>
          <a:xfrm>
            <a:off x="3970889" y="2892597"/>
            <a:ext cx="3046786" cy="2166249"/>
          </a:xfrm>
          <a:prstGeom prst="rect">
            <a:avLst/>
          </a:prstGeom>
        </p:spPr>
      </p:pic>
      <p:sp>
        <p:nvSpPr>
          <p:cNvPr id="21" name="PA_文本框 47">
            <a:extLst>
              <a:ext uri="{FF2B5EF4-FFF2-40B4-BE49-F238E27FC236}">
                <a16:creationId xmlns:a16="http://schemas.microsoft.com/office/drawing/2014/main" id="{B7A1901E-14A1-47CA-A115-565FB06D8B0D}"/>
              </a:ext>
            </a:extLst>
          </p:cNvPr>
          <p:cNvSpPr>
            <a:spLocks noChangeArrowheads="1"/>
          </p:cNvSpPr>
          <p:nvPr>
            <p:custDataLst>
              <p:tags r:id="rId8"/>
            </p:custDataLst>
          </p:nvPr>
        </p:nvSpPr>
        <p:spPr bwMode="auto">
          <a:xfrm>
            <a:off x="4226901" y="1911254"/>
            <a:ext cx="23415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1400" dirty="0">
                <a:solidFill>
                  <a:srgbClr val="FF0000"/>
                </a:solidFill>
                <a:latin typeface="+mn-lt"/>
                <a:ea typeface="+mn-ea"/>
              </a:rPr>
              <a:t>选中三个组件，按鼠标右键选择组合，就可以组成复合组件，更加方便使用和调整。</a:t>
            </a:r>
            <a:endParaRPr lang="en-US" altLang="zh-CN" sz="1400" dirty="0">
              <a:solidFill>
                <a:srgbClr val="FF0000"/>
              </a:solidFill>
              <a:latin typeface="+mn-lt"/>
              <a:ea typeface="+mn-ea"/>
            </a:endParaRPr>
          </a:p>
        </p:txBody>
      </p:sp>
      <p:pic>
        <p:nvPicPr>
          <p:cNvPr id="11" name="图片 10">
            <a:extLst>
              <a:ext uri="{FF2B5EF4-FFF2-40B4-BE49-F238E27FC236}">
                <a16:creationId xmlns:a16="http://schemas.microsoft.com/office/drawing/2014/main" id="{CD41A0F3-CC30-4AA5-BA01-A89AC2D20C2F}"/>
              </a:ext>
            </a:extLst>
          </p:cNvPr>
          <p:cNvPicPr>
            <a:picLocks noChangeAspect="1"/>
          </p:cNvPicPr>
          <p:nvPr/>
        </p:nvPicPr>
        <p:blipFill>
          <a:blip r:embed="rId16"/>
          <a:stretch>
            <a:fillRect/>
          </a:stretch>
        </p:blipFill>
        <p:spPr>
          <a:xfrm>
            <a:off x="8015506" y="1566818"/>
            <a:ext cx="3702918" cy="4817806"/>
          </a:xfrm>
          <a:prstGeom prst="rect">
            <a:avLst/>
          </a:prstGeom>
        </p:spPr>
      </p:pic>
      <p:sp>
        <p:nvSpPr>
          <p:cNvPr id="24" name="PA_文本框 47">
            <a:extLst>
              <a:ext uri="{FF2B5EF4-FFF2-40B4-BE49-F238E27FC236}">
                <a16:creationId xmlns:a16="http://schemas.microsoft.com/office/drawing/2014/main" id="{CDEE533F-4203-43FA-8747-6A4A6593E03E}"/>
              </a:ext>
            </a:extLst>
          </p:cNvPr>
          <p:cNvSpPr>
            <a:spLocks noChangeArrowheads="1"/>
          </p:cNvSpPr>
          <p:nvPr>
            <p:custDataLst>
              <p:tags r:id="rId9"/>
            </p:custDataLst>
          </p:nvPr>
        </p:nvSpPr>
        <p:spPr bwMode="auto">
          <a:xfrm>
            <a:off x="8202163" y="895591"/>
            <a:ext cx="3097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1400" dirty="0">
                <a:solidFill>
                  <a:srgbClr val="FF0000"/>
                </a:solidFill>
                <a:latin typeface="+mn-lt"/>
                <a:ea typeface="+mn-ea"/>
              </a:rPr>
              <a:t>选择一个组件，在右边样式面板种可以调整它的样式。</a:t>
            </a:r>
            <a:endParaRPr lang="en-US" altLang="zh-CN" sz="1400" dirty="0">
              <a:solidFill>
                <a:srgbClr val="FF0000"/>
              </a:solidFill>
              <a:latin typeface="+mn-lt"/>
              <a:ea typeface="+mn-ea"/>
            </a:endParaRPr>
          </a:p>
        </p:txBody>
      </p:sp>
      <p:sp>
        <p:nvSpPr>
          <p:cNvPr id="25" name="PA_文本框 47">
            <a:extLst>
              <a:ext uri="{FF2B5EF4-FFF2-40B4-BE49-F238E27FC236}">
                <a16:creationId xmlns:a16="http://schemas.microsoft.com/office/drawing/2014/main" id="{109B9E81-2D5B-4E0E-AC85-0AFD70D3A7BF}"/>
              </a:ext>
            </a:extLst>
          </p:cNvPr>
          <p:cNvSpPr>
            <a:spLocks noChangeArrowheads="1"/>
          </p:cNvSpPr>
          <p:nvPr>
            <p:custDataLst>
              <p:tags r:id="rId10"/>
            </p:custDataLst>
          </p:nvPr>
        </p:nvSpPr>
        <p:spPr bwMode="auto">
          <a:xfrm>
            <a:off x="881233" y="1317981"/>
            <a:ext cx="254357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1400" dirty="0">
                <a:solidFill>
                  <a:srgbClr val="FF0000"/>
                </a:solidFill>
                <a:latin typeface="+mn-lt"/>
                <a:ea typeface="+mn-ea"/>
              </a:rPr>
              <a:t>使用</a:t>
            </a:r>
            <a:r>
              <a:rPr lang="en-US" altLang="zh-CN" sz="1400" dirty="0">
                <a:solidFill>
                  <a:srgbClr val="FF0000"/>
                </a:solidFill>
                <a:latin typeface="+mn-lt"/>
                <a:ea typeface="+mn-ea"/>
              </a:rPr>
              <a:t>RP</a:t>
            </a:r>
            <a:r>
              <a:rPr lang="zh-CN" altLang="en-US" sz="1400" dirty="0">
                <a:solidFill>
                  <a:srgbClr val="FF0000"/>
                </a:solidFill>
                <a:latin typeface="+mn-lt"/>
                <a:ea typeface="+mn-ea"/>
              </a:rPr>
              <a:t>自带的基本元件，以及阿里矢量库获得的图标组成一个屏幕上方发返回导航栏。</a:t>
            </a:r>
            <a:endParaRPr lang="en-US" altLang="zh-CN" sz="18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05113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364848" y="62230"/>
            <a:ext cx="3731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sp>
        <p:nvSpPr>
          <p:cNvPr id="18" name="PA_文本框 47">
            <a:extLst>
              <a:ext uri="{FF2B5EF4-FFF2-40B4-BE49-F238E27FC236}">
                <a16:creationId xmlns:a16="http://schemas.microsoft.com/office/drawing/2014/main" id="{7E1FB0DC-69AF-421A-A95C-B4543B11DB46}"/>
              </a:ext>
            </a:extLst>
          </p:cNvPr>
          <p:cNvSpPr>
            <a:spLocks noChangeArrowheads="1"/>
          </p:cNvSpPr>
          <p:nvPr>
            <p:custDataLst>
              <p:tags r:id="rId6"/>
            </p:custDataLst>
          </p:nvPr>
        </p:nvSpPr>
        <p:spPr bwMode="auto">
          <a:xfrm>
            <a:off x="145776" y="689627"/>
            <a:ext cx="8162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04</a:t>
            </a:r>
            <a:endParaRPr kumimoji="0" lang="zh-CN" altLang="en-US"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19" name="PA_文本框 47">
            <a:extLst>
              <a:ext uri="{FF2B5EF4-FFF2-40B4-BE49-F238E27FC236}">
                <a16:creationId xmlns:a16="http://schemas.microsoft.com/office/drawing/2014/main" id="{CFE8853B-4EF4-4902-B15C-083D8522073E}"/>
              </a:ext>
            </a:extLst>
          </p:cNvPr>
          <p:cNvSpPr>
            <a:spLocks noChangeArrowheads="1"/>
          </p:cNvSpPr>
          <p:nvPr>
            <p:custDataLst>
              <p:tags r:id="rId7"/>
            </p:custDataLst>
          </p:nvPr>
        </p:nvSpPr>
        <p:spPr bwMode="auto">
          <a:xfrm>
            <a:off x="1017829" y="858904"/>
            <a:ext cx="2694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完成帖子详情内容</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7" name="图片 6">
            <a:extLst>
              <a:ext uri="{FF2B5EF4-FFF2-40B4-BE49-F238E27FC236}">
                <a16:creationId xmlns:a16="http://schemas.microsoft.com/office/drawing/2014/main" id="{B5069A84-B266-4064-B100-C839AA60B82E}"/>
              </a:ext>
            </a:extLst>
          </p:cNvPr>
          <p:cNvPicPr>
            <a:picLocks noChangeAspect="1"/>
          </p:cNvPicPr>
          <p:nvPr/>
        </p:nvPicPr>
        <p:blipFill>
          <a:blip r:embed="rId12"/>
          <a:stretch>
            <a:fillRect/>
          </a:stretch>
        </p:blipFill>
        <p:spPr>
          <a:xfrm>
            <a:off x="8785780" y="802292"/>
            <a:ext cx="3032823" cy="5837615"/>
          </a:xfrm>
          <a:prstGeom prst="rect">
            <a:avLst/>
          </a:prstGeom>
        </p:spPr>
      </p:pic>
      <p:pic>
        <p:nvPicPr>
          <p:cNvPr id="13" name="图片 12">
            <a:extLst>
              <a:ext uri="{FF2B5EF4-FFF2-40B4-BE49-F238E27FC236}">
                <a16:creationId xmlns:a16="http://schemas.microsoft.com/office/drawing/2014/main" id="{D8820AD1-DE0B-4184-8173-AC4AEA2573F4}"/>
              </a:ext>
            </a:extLst>
          </p:cNvPr>
          <p:cNvPicPr>
            <a:picLocks noChangeAspect="1"/>
          </p:cNvPicPr>
          <p:nvPr/>
        </p:nvPicPr>
        <p:blipFill>
          <a:blip r:embed="rId13"/>
          <a:stretch>
            <a:fillRect/>
          </a:stretch>
        </p:blipFill>
        <p:spPr>
          <a:xfrm>
            <a:off x="449221" y="2154801"/>
            <a:ext cx="4522839" cy="3901101"/>
          </a:xfrm>
          <a:prstGeom prst="rect">
            <a:avLst/>
          </a:prstGeom>
        </p:spPr>
      </p:pic>
      <p:pic>
        <p:nvPicPr>
          <p:cNvPr id="15" name="图片 14">
            <a:extLst>
              <a:ext uri="{FF2B5EF4-FFF2-40B4-BE49-F238E27FC236}">
                <a16:creationId xmlns:a16="http://schemas.microsoft.com/office/drawing/2014/main" id="{4098FBC1-717D-4424-AA14-536E278BCAC0}"/>
              </a:ext>
            </a:extLst>
          </p:cNvPr>
          <p:cNvPicPr>
            <a:picLocks noChangeAspect="1"/>
          </p:cNvPicPr>
          <p:nvPr/>
        </p:nvPicPr>
        <p:blipFill>
          <a:blip r:embed="rId14"/>
          <a:stretch>
            <a:fillRect/>
          </a:stretch>
        </p:blipFill>
        <p:spPr>
          <a:xfrm>
            <a:off x="5368173" y="2831689"/>
            <a:ext cx="1760871" cy="3456038"/>
          </a:xfrm>
          <a:prstGeom prst="rect">
            <a:avLst/>
          </a:prstGeom>
        </p:spPr>
      </p:pic>
      <p:sp>
        <p:nvSpPr>
          <p:cNvPr id="16" name="矩形 15">
            <a:extLst>
              <a:ext uri="{FF2B5EF4-FFF2-40B4-BE49-F238E27FC236}">
                <a16:creationId xmlns:a16="http://schemas.microsoft.com/office/drawing/2014/main" id="{3B0A904F-BB6D-4BCD-986C-5933B4AA2E4A}"/>
              </a:ext>
            </a:extLst>
          </p:cNvPr>
          <p:cNvSpPr/>
          <p:nvPr/>
        </p:nvSpPr>
        <p:spPr bwMode="auto">
          <a:xfrm>
            <a:off x="1017650" y="3848706"/>
            <a:ext cx="507898" cy="142568"/>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箭头: 上弧形 16">
            <a:extLst>
              <a:ext uri="{FF2B5EF4-FFF2-40B4-BE49-F238E27FC236}">
                <a16:creationId xmlns:a16="http://schemas.microsoft.com/office/drawing/2014/main" id="{10BAA703-6E92-4237-B699-08076F98EEF6}"/>
              </a:ext>
            </a:extLst>
          </p:cNvPr>
          <p:cNvSpPr/>
          <p:nvPr/>
        </p:nvSpPr>
        <p:spPr bwMode="auto">
          <a:xfrm>
            <a:off x="1597741" y="3003755"/>
            <a:ext cx="2826152" cy="711800"/>
          </a:xfrm>
          <a:prstGeom prst="curvedDown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0" name="矩形 19">
            <a:extLst>
              <a:ext uri="{FF2B5EF4-FFF2-40B4-BE49-F238E27FC236}">
                <a16:creationId xmlns:a16="http://schemas.microsoft.com/office/drawing/2014/main" id="{C64BF095-F07A-4751-97A1-0211A342C541}"/>
              </a:ext>
            </a:extLst>
          </p:cNvPr>
          <p:cNvSpPr/>
          <p:nvPr/>
        </p:nvSpPr>
        <p:spPr bwMode="auto">
          <a:xfrm>
            <a:off x="4534689" y="5029198"/>
            <a:ext cx="339213" cy="28022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箭头: 上弧形 22">
            <a:extLst>
              <a:ext uri="{FF2B5EF4-FFF2-40B4-BE49-F238E27FC236}">
                <a16:creationId xmlns:a16="http://schemas.microsoft.com/office/drawing/2014/main" id="{47D321B6-5766-4AE8-90D5-4029A0A4E26B}"/>
              </a:ext>
            </a:extLst>
          </p:cNvPr>
          <p:cNvSpPr/>
          <p:nvPr/>
        </p:nvSpPr>
        <p:spPr bwMode="auto">
          <a:xfrm>
            <a:off x="4770515" y="4213123"/>
            <a:ext cx="748082" cy="642212"/>
          </a:xfrm>
          <a:prstGeom prst="curvedDownArrow">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PA_文本框 47">
            <a:extLst>
              <a:ext uri="{FF2B5EF4-FFF2-40B4-BE49-F238E27FC236}">
                <a16:creationId xmlns:a16="http://schemas.microsoft.com/office/drawing/2014/main" id="{8FF78F38-131B-46FF-BA5B-9422CF481367}"/>
              </a:ext>
            </a:extLst>
          </p:cNvPr>
          <p:cNvSpPr>
            <a:spLocks noChangeArrowheads="1"/>
          </p:cNvSpPr>
          <p:nvPr>
            <p:custDataLst>
              <p:tags r:id="rId8"/>
            </p:custDataLst>
          </p:nvPr>
        </p:nvSpPr>
        <p:spPr bwMode="auto">
          <a:xfrm>
            <a:off x="6153258" y="1285250"/>
            <a:ext cx="24236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FF0000"/>
                </a:solidFill>
                <a:latin typeface="+mn-lt"/>
                <a:ea typeface="+mn-ea"/>
              </a:rPr>
              <a:t>通过</a:t>
            </a:r>
            <a:r>
              <a:rPr lang="en-US" altLang="zh-CN" sz="1400" dirty="0">
                <a:solidFill>
                  <a:srgbClr val="FF0000"/>
                </a:solidFill>
                <a:latin typeface="+mn-lt"/>
                <a:ea typeface="+mn-ea"/>
              </a:rPr>
              <a:t>RP</a:t>
            </a:r>
            <a:r>
              <a:rPr lang="zh-CN" altLang="en-US" sz="1400" dirty="0">
                <a:solidFill>
                  <a:srgbClr val="FF0000"/>
                </a:solidFill>
                <a:latin typeface="+mn-lt"/>
                <a:ea typeface="+mn-ea"/>
              </a:rPr>
              <a:t>已有组件库的组件以及网络上获得的图标，进行布局排列和样式修改后可获得初步的界面模型。</a:t>
            </a:r>
            <a:endParaRPr lang="en-US" altLang="zh-CN" sz="1400" dirty="0">
              <a:solidFill>
                <a:srgbClr val="FF0000"/>
              </a:solidFill>
              <a:latin typeface="+mn-lt"/>
              <a:ea typeface="+mn-ea"/>
            </a:endParaRPr>
          </a:p>
        </p:txBody>
      </p:sp>
      <p:sp>
        <p:nvSpPr>
          <p:cNvPr id="31" name="PA_文本框 47">
            <a:extLst>
              <a:ext uri="{FF2B5EF4-FFF2-40B4-BE49-F238E27FC236}">
                <a16:creationId xmlns:a16="http://schemas.microsoft.com/office/drawing/2014/main" id="{D22AE9E7-AD95-4BC8-8B11-EF7830F0AFC4}"/>
              </a:ext>
            </a:extLst>
          </p:cNvPr>
          <p:cNvSpPr>
            <a:spLocks noChangeArrowheads="1"/>
          </p:cNvSpPr>
          <p:nvPr>
            <p:custDataLst>
              <p:tags r:id="rId9"/>
            </p:custDataLst>
          </p:nvPr>
        </p:nvSpPr>
        <p:spPr bwMode="auto">
          <a:xfrm>
            <a:off x="914400" y="1667863"/>
            <a:ext cx="41150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FF0000"/>
                </a:solidFill>
                <a:latin typeface="+mn-lt"/>
                <a:ea typeface="+mn-ea"/>
              </a:rPr>
              <a:t>右侧样式工具栏有非常具体而多样的样式处理方法，如下所示修改文字颜色。</a:t>
            </a:r>
            <a:endParaRPr lang="en-US" altLang="zh-CN" sz="1400" dirty="0">
              <a:solidFill>
                <a:srgbClr val="FF0000"/>
              </a:solidFill>
              <a:latin typeface="+mn-lt"/>
              <a:ea typeface="+mn-ea"/>
            </a:endParaRPr>
          </a:p>
        </p:txBody>
      </p:sp>
    </p:spTree>
    <p:extLst>
      <p:ext uri="{BB962C8B-B14F-4D97-AF65-F5344CB8AC3E}">
        <p14:creationId xmlns:p14="http://schemas.microsoft.com/office/powerpoint/2010/main" val="30812014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6" grpId="0" animBg="1"/>
      <p:bldP spid="17" grpId="0" animBg="1"/>
      <p:bldP spid="20" grpId="0" animBg="1"/>
      <p:bldP spid="23" grpId="0" animBg="1"/>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3993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93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94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94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943" name="PA_平行四边形 74"/>
          <p:cNvSpPr>
            <a:spLocks noChangeArrowheads="1"/>
          </p:cNvSpPr>
          <p:nvPr>
            <p:custDataLst>
              <p:tags r:id="rId5"/>
            </p:custDataLst>
          </p:nvPr>
        </p:nvSpPr>
        <p:spPr bwMode="auto">
          <a:xfrm flipH="1" flipV="1">
            <a:off x="6126163" y="3532188"/>
            <a:ext cx="3090862" cy="2032000"/>
          </a:xfrm>
          <a:prstGeom prst="parallelogram">
            <a:avLst>
              <a:gd name="adj" fmla="val 24992"/>
            </a:avLst>
          </a:pr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944" name="PA_任意多边形 77"/>
          <p:cNvSpPr/>
          <p:nvPr>
            <p:custDataLst>
              <p:tags r:id="rId6"/>
            </p:custDataLst>
          </p:nvPr>
        </p:nvSpPr>
        <p:spPr bwMode="auto">
          <a:xfrm flipH="1" flipV="1">
            <a:off x="5387975" y="3532188"/>
            <a:ext cx="1924050" cy="2032000"/>
          </a:xfrm>
          <a:custGeom>
            <a:avLst/>
            <a:gdLst>
              <a:gd name="T0" fmla="*/ 1416050 w 1924050"/>
              <a:gd name="T1" fmla="*/ 2032002 h 2031999"/>
              <a:gd name="T2" fmla="*/ 757236 w 1924050"/>
              <a:gd name="T3" fmla="*/ 2032002 h 2031999"/>
              <a:gd name="T4" fmla="*/ 1265236 w 1924050"/>
              <a:gd name="T5" fmla="*/ 1 h 2031999"/>
              <a:gd name="T6" fmla="*/ 0 w 1924050"/>
              <a:gd name="T7" fmla="*/ 1 h 2031999"/>
              <a:gd name="T8" fmla="*/ 0 w 1924050"/>
              <a:gd name="T9" fmla="*/ 0 h 2031999"/>
              <a:gd name="T10" fmla="*/ 1924050 w 1924050"/>
              <a:gd name="T11" fmla="*/ 0 h 2031999"/>
              <a:gd name="T12" fmla="*/ 0 60000 65536"/>
              <a:gd name="T13" fmla="*/ 0 60000 65536"/>
              <a:gd name="T14" fmla="*/ 0 60000 65536"/>
              <a:gd name="T15" fmla="*/ 0 60000 65536"/>
              <a:gd name="T16" fmla="*/ 0 60000 65536"/>
              <a:gd name="T17" fmla="*/ 0 60000 65536"/>
              <a:gd name="T18" fmla="*/ 0 w 1924050"/>
              <a:gd name="T19" fmla="*/ 0 h 2031999"/>
              <a:gd name="T20" fmla="*/ 1924050 w 1924050"/>
              <a:gd name="T21" fmla="*/ 2031999 h 2031999"/>
            </a:gdLst>
            <a:ahLst/>
            <a:cxnLst>
              <a:cxn ang="T12">
                <a:pos x="T0" y="T1"/>
              </a:cxn>
              <a:cxn ang="T13">
                <a:pos x="T2" y="T3"/>
              </a:cxn>
              <a:cxn ang="T14">
                <a:pos x="T4" y="T5"/>
              </a:cxn>
              <a:cxn ang="T15">
                <a:pos x="T6" y="T7"/>
              </a:cxn>
              <a:cxn ang="T16">
                <a:pos x="T8" y="T9"/>
              </a:cxn>
              <a:cxn ang="T17">
                <a:pos x="T10" y="T11"/>
              </a:cxn>
            </a:cxnLst>
            <a:rect l="T18" t="T19" r="T20" b="T21"/>
            <a:pathLst>
              <a:path w="1924050" h="2031999">
                <a:moveTo>
                  <a:pt x="1416050" y="2031999"/>
                </a:moveTo>
                <a:lnTo>
                  <a:pt x="757236" y="2031999"/>
                </a:lnTo>
                <a:lnTo>
                  <a:pt x="1265236" y="1"/>
                </a:lnTo>
                <a:lnTo>
                  <a:pt x="0" y="1"/>
                </a:lnTo>
                <a:lnTo>
                  <a:pt x="0" y="0"/>
                </a:lnTo>
                <a:lnTo>
                  <a:pt x="1924050" y="0"/>
                </a:lnTo>
                <a:lnTo>
                  <a:pt x="1416050" y="2031999"/>
                </a:lnTo>
                <a:close/>
              </a:path>
            </a:pathLst>
          </a:cu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45" name="PA_任意多边形 80"/>
          <p:cNvSpPr/>
          <p:nvPr>
            <p:custDataLst>
              <p:tags r:id="rId7"/>
            </p:custDataLst>
          </p:nvPr>
        </p:nvSpPr>
        <p:spPr bwMode="auto">
          <a:xfrm flipH="1" flipV="1">
            <a:off x="8783638" y="3532188"/>
            <a:ext cx="1924050" cy="2032000"/>
          </a:xfrm>
          <a:custGeom>
            <a:avLst/>
            <a:gdLst>
              <a:gd name="T0" fmla="*/ 1416050 w 1924050"/>
              <a:gd name="T1" fmla="*/ 2032002 h 2031999"/>
              <a:gd name="T2" fmla="*/ 938746 w 1924050"/>
              <a:gd name="T3" fmla="*/ 2032002 h 2031999"/>
              <a:gd name="T4" fmla="*/ 1446746 w 1924050"/>
              <a:gd name="T5" fmla="*/ 1 h 2031999"/>
              <a:gd name="T6" fmla="*/ 0 w 1924050"/>
              <a:gd name="T7" fmla="*/ 1 h 2031999"/>
              <a:gd name="T8" fmla="*/ 0 w 1924050"/>
              <a:gd name="T9" fmla="*/ 0 h 2031999"/>
              <a:gd name="T10" fmla="*/ 1924050 w 1924050"/>
              <a:gd name="T11" fmla="*/ 0 h 2031999"/>
              <a:gd name="T12" fmla="*/ 0 60000 65536"/>
              <a:gd name="T13" fmla="*/ 0 60000 65536"/>
              <a:gd name="T14" fmla="*/ 0 60000 65536"/>
              <a:gd name="T15" fmla="*/ 0 60000 65536"/>
              <a:gd name="T16" fmla="*/ 0 60000 65536"/>
              <a:gd name="T17" fmla="*/ 0 60000 65536"/>
              <a:gd name="T18" fmla="*/ 0 w 1924050"/>
              <a:gd name="T19" fmla="*/ 0 h 2031999"/>
              <a:gd name="T20" fmla="*/ 1924050 w 1924050"/>
              <a:gd name="T21" fmla="*/ 2031999 h 2031999"/>
            </a:gdLst>
            <a:ahLst/>
            <a:cxnLst>
              <a:cxn ang="T12">
                <a:pos x="T0" y="T1"/>
              </a:cxn>
              <a:cxn ang="T13">
                <a:pos x="T2" y="T3"/>
              </a:cxn>
              <a:cxn ang="T14">
                <a:pos x="T4" y="T5"/>
              </a:cxn>
              <a:cxn ang="T15">
                <a:pos x="T6" y="T7"/>
              </a:cxn>
              <a:cxn ang="T16">
                <a:pos x="T8" y="T9"/>
              </a:cxn>
              <a:cxn ang="T17">
                <a:pos x="T10" y="T11"/>
              </a:cxn>
            </a:cxnLst>
            <a:rect l="T18" t="T19" r="T20" b="T21"/>
            <a:pathLst>
              <a:path w="1924050" h="2031999">
                <a:moveTo>
                  <a:pt x="1416050" y="2031999"/>
                </a:moveTo>
                <a:lnTo>
                  <a:pt x="938746" y="2031999"/>
                </a:lnTo>
                <a:lnTo>
                  <a:pt x="1446746" y="1"/>
                </a:lnTo>
                <a:lnTo>
                  <a:pt x="0" y="1"/>
                </a:lnTo>
                <a:lnTo>
                  <a:pt x="0" y="0"/>
                </a:lnTo>
                <a:lnTo>
                  <a:pt x="1924050" y="0"/>
                </a:lnTo>
                <a:lnTo>
                  <a:pt x="1416050" y="2031999"/>
                </a:lnTo>
                <a:close/>
              </a:path>
            </a:pathLst>
          </a:cu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46" name="PA_任意多边形 83"/>
          <p:cNvSpPr/>
          <p:nvPr>
            <p:custDataLst>
              <p:tags r:id="rId8"/>
            </p:custDataLst>
          </p:nvPr>
        </p:nvSpPr>
        <p:spPr bwMode="auto">
          <a:xfrm flipH="1" flipV="1">
            <a:off x="9334500" y="3532188"/>
            <a:ext cx="822325" cy="2032000"/>
          </a:xfrm>
          <a:custGeom>
            <a:avLst/>
            <a:gdLst>
              <a:gd name="T0" fmla="*/ 314324 w 822330"/>
              <a:gd name="T1" fmla="*/ 2032002 h 2031999"/>
              <a:gd name="T2" fmla="*/ 0 w 822330"/>
              <a:gd name="T3" fmla="*/ 2032002 h 2031999"/>
              <a:gd name="T4" fmla="*/ 507991 w 822330"/>
              <a:gd name="T5" fmla="*/ 0 h 2031999"/>
              <a:gd name="T6" fmla="*/ 822315 w 822330"/>
              <a:gd name="T7" fmla="*/ 0 h 2031999"/>
              <a:gd name="T8" fmla="*/ 0 60000 65536"/>
              <a:gd name="T9" fmla="*/ 0 60000 65536"/>
              <a:gd name="T10" fmla="*/ 0 60000 65536"/>
              <a:gd name="T11" fmla="*/ 0 60000 65536"/>
              <a:gd name="T12" fmla="*/ 0 w 822330"/>
              <a:gd name="T13" fmla="*/ 0 h 2031999"/>
              <a:gd name="T14" fmla="*/ 822330 w 822330"/>
              <a:gd name="T15" fmla="*/ 2031999 h 2031999"/>
            </a:gdLst>
            <a:ahLst/>
            <a:cxnLst>
              <a:cxn ang="T8">
                <a:pos x="T0" y="T1"/>
              </a:cxn>
              <a:cxn ang="T9">
                <a:pos x="T2" y="T3"/>
              </a:cxn>
              <a:cxn ang="T10">
                <a:pos x="T4" y="T5"/>
              </a:cxn>
              <a:cxn ang="T11">
                <a:pos x="T6" y="T7"/>
              </a:cxn>
            </a:cxnLst>
            <a:rect l="T12" t="T13" r="T14" b="T15"/>
            <a:pathLst>
              <a:path w="822330" h="2031999">
                <a:moveTo>
                  <a:pt x="314330" y="2031999"/>
                </a:moveTo>
                <a:lnTo>
                  <a:pt x="0" y="2031999"/>
                </a:lnTo>
                <a:lnTo>
                  <a:pt x="508000" y="0"/>
                </a:lnTo>
                <a:lnTo>
                  <a:pt x="822330" y="0"/>
                </a:lnTo>
                <a:lnTo>
                  <a:pt x="314330" y="2031999"/>
                </a:ln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47" name="PA_任意多边形 86"/>
          <p:cNvSpPr/>
          <p:nvPr>
            <p:custDataLst>
              <p:tags r:id="rId9"/>
            </p:custDataLst>
          </p:nvPr>
        </p:nvSpPr>
        <p:spPr bwMode="auto">
          <a:xfrm flipH="1" flipV="1">
            <a:off x="9725025" y="3532188"/>
            <a:ext cx="688975" cy="2032000"/>
          </a:xfrm>
          <a:custGeom>
            <a:avLst/>
            <a:gdLst>
              <a:gd name="T0" fmla="*/ 180862 w 688447"/>
              <a:gd name="T1" fmla="*/ 2032002 h 2031999"/>
              <a:gd name="T2" fmla="*/ 0 w 688447"/>
              <a:gd name="T3" fmla="*/ 2032002 h 2031999"/>
              <a:gd name="T4" fmla="*/ 509170 w 688447"/>
              <a:gd name="T5" fmla="*/ 0 h 2031999"/>
              <a:gd name="T6" fmla="*/ 690032 w 688447"/>
              <a:gd name="T7" fmla="*/ 0 h 2031999"/>
              <a:gd name="T8" fmla="*/ 0 60000 65536"/>
              <a:gd name="T9" fmla="*/ 0 60000 65536"/>
              <a:gd name="T10" fmla="*/ 0 60000 65536"/>
              <a:gd name="T11" fmla="*/ 0 60000 65536"/>
              <a:gd name="T12" fmla="*/ 0 w 688447"/>
              <a:gd name="T13" fmla="*/ 0 h 2031999"/>
              <a:gd name="T14" fmla="*/ 688447 w 688447"/>
              <a:gd name="T15" fmla="*/ 2031999 h 2031999"/>
            </a:gdLst>
            <a:ahLst/>
            <a:cxnLst>
              <a:cxn ang="T8">
                <a:pos x="T0" y="T1"/>
              </a:cxn>
              <a:cxn ang="T9">
                <a:pos x="T2" y="T3"/>
              </a:cxn>
              <a:cxn ang="T10">
                <a:pos x="T4" y="T5"/>
              </a:cxn>
              <a:cxn ang="T11">
                <a:pos x="T6" y="T7"/>
              </a:cxn>
            </a:cxnLst>
            <a:rect l="T12" t="T13" r="T14" b="T15"/>
            <a:pathLst>
              <a:path w="688447" h="2031999">
                <a:moveTo>
                  <a:pt x="180447" y="2031999"/>
                </a:moveTo>
                <a:lnTo>
                  <a:pt x="0" y="2031999"/>
                </a:lnTo>
                <a:lnTo>
                  <a:pt x="508000" y="0"/>
                </a:lnTo>
                <a:lnTo>
                  <a:pt x="688447" y="0"/>
                </a:lnTo>
                <a:lnTo>
                  <a:pt x="180447" y="2031999"/>
                </a:lnTo>
                <a:close/>
              </a:path>
            </a:pathLst>
          </a:cu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48" name="PA_平行四边形 89"/>
          <p:cNvSpPr>
            <a:spLocks noChangeArrowheads="1"/>
          </p:cNvSpPr>
          <p:nvPr>
            <p:custDataLst>
              <p:tags r:id="rId10"/>
            </p:custDataLst>
          </p:nvPr>
        </p:nvSpPr>
        <p:spPr bwMode="auto">
          <a:xfrm flipV="1">
            <a:off x="2709863" y="1427163"/>
            <a:ext cx="3090862" cy="2032000"/>
          </a:xfrm>
          <a:prstGeom prst="parallelogram">
            <a:avLst>
              <a:gd name="adj" fmla="val 24992"/>
            </a:avLst>
          </a:pr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949" name="PA_任意多边形 90"/>
          <p:cNvSpPr/>
          <p:nvPr>
            <p:custDataLst>
              <p:tags r:id="rId11"/>
            </p:custDataLst>
          </p:nvPr>
        </p:nvSpPr>
        <p:spPr bwMode="auto">
          <a:xfrm flipV="1">
            <a:off x="4614863" y="1427163"/>
            <a:ext cx="1924050" cy="2032000"/>
          </a:xfrm>
          <a:custGeom>
            <a:avLst/>
            <a:gdLst>
              <a:gd name="T0" fmla="*/ 1416050 w 1924050"/>
              <a:gd name="T1" fmla="*/ 2032002 h 2031999"/>
              <a:gd name="T2" fmla="*/ 757236 w 1924050"/>
              <a:gd name="T3" fmla="*/ 2032002 h 2031999"/>
              <a:gd name="T4" fmla="*/ 1265236 w 1924050"/>
              <a:gd name="T5" fmla="*/ 1 h 2031999"/>
              <a:gd name="T6" fmla="*/ 0 w 1924050"/>
              <a:gd name="T7" fmla="*/ 1 h 2031999"/>
              <a:gd name="T8" fmla="*/ 0 w 1924050"/>
              <a:gd name="T9" fmla="*/ 0 h 2031999"/>
              <a:gd name="T10" fmla="*/ 1924050 w 1924050"/>
              <a:gd name="T11" fmla="*/ 0 h 2031999"/>
              <a:gd name="T12" fmla="*/ 0 60000 65536"/>
              <a:gd name="T13" fmla="*/ 0 60000 65536"/>
              <a:gd name="T14" fmla="*/ 0 60000 65536"/>
              <a:gd name="T15" fmla="*/ 0 60000 65536"/>
              <a:gd name="T16" fmla="*/ 0 60000 65536"/>
              <a:gd name="T17" fmla="*/ 0 60000 65536"/>
              <a:gd name="T18" fmla="*/ 0 w 1924050"/>
              <a:gd name="T19" fmla="*/ 0 h 2031999"/>
              <a:gd name="T20" fmla="*/ 1924050 w 1924050"/>
              <a:gd name="T21" fmla="*/ 2031999 h 2031999"/>
            </a:gdLst>
            <a:ahLst/>
            <a:cxnLst>
              <a:cxn ang="T12">
                <a:pos x="T0" y="T1"/>
              </a:cxn>
              <a:cxn ang="T13">
                <a:pos x="T2" y="T3"/>
              </a:cxn>
              <a:cxn ang="T14">
                <a:pos x="T4" y="T5"/>
              </a:cxn>
              <a:cxn ang="T15">
                <a:pos x="T6" y="T7"/>
              </a:cxn>
              <a:cxn ang="T16">
                <a:pos x="T8" y="T9"/>
              </a:cxn>
              <a:cxn ang="T17">
                <a:pos x="T10" y="T11"/>
              </a:cxn>
            </a:cxnLst>
            <a:rect l="T18" t="T19" r="T20" b="T21"/>
            <a:pathLst>
              <a:path w="1924050" h="2031999">
                <a:moveTo>
                  <a:pt x="1416050" y="2031999"/>
                </a:moveTo>
                <a:lnTo>
                  <a:pt x="757236" y="2031999"/>
                </a:lnTo>
                <a:lnTo>
                  <a:pt x="1265236" y="1"/>
                </a:lnTo>
                <a:lnTo>
                  <a:pt x="0" y="1"/>
                </a:lnTo>
                <a:lnTo>
                  <a:pt x="0" y="0"/>
                </a:lnTo>
                <a:lnTo>
                  <a:pt x="1924050" y="0"/>
                </a:lnTo>
                <a:lnTo>
                  <a:pt x="1416050" y="2031999"/>
                </a:lnTo>
                <a:close/>
              </a:path>
            </a:pathLst>
          </a:cu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50" name="PA_任意多边形 91"/>
          <p:cNvSpPr/>
          <p:nvPr>
            <p:custDataLst>
              <p:tags r:id="rId12"/>
            </p:custDataLst>
          </p:nvPr>
        </p:nvSpPr>
        <p:spPr bwMode="auto">
          <a:xfrm flipV="1">
            <a:off x="1219200" y="1427163"/>
            <a:ext cx="1924050" cy="2032000"/>
          </a:xfrm>
          <a:custGeom>
            <a:avLst/>
            <a:gdLst>
              <a:gd name="T0" fmla="*/ 1416050 w 1924050"/>
              <a:gd name="T1" fmla="*/ 2032002 h 2031999"/>
              <a:gd name="T2" fmla="*/ 938746 w 1924050"/>
              <a:gd name="T3" fmla="*/ 2032002 h 2031999"/>
              <a:gd name="T4" fmla="*/ 1446746 w 1924050"/>
              <a:gd name="T5" fmla="*/ 1 h 2031999"/>
              <a:gd name="T6" fmla="*/ 0 w 1924050"/>
              <a:gd name="T7" fmla="*/ 1 h 2031999"/>
              <a:gd name="T8" fmla="*/ 0 w 1924050"/>
              <a:gd name="T9" fmla="*/ 0 h 2031999"/>
              <a:gd name="T10" fmla="*/ 1924050 w 1924050"/>
              <a:gd name="T11" fmla="*/ 0 h 2031999"/>
              <a:gd name="T12" fmla="*/ 0 60000 65536"/>
              <a:gd name="T13" fmla="*/ 0 60000 65536"/>
              <a:gd name="T14" fmla="*/ 0 60000 65536"/>
              <a:gd name="T15" fmla="*/ 0 60000 65536"/>
              <a:gd name="T16" fmla="*/ 0 60000 65536"/>
              <a:gd name="T17" fmla="*/ 0 60000 65536"/>
              <a:gd name="T18" fmla="*/ 0 w 1924050"/>
              <a:gd name="T19" fmla="*/ 0 h 2031999"/>
              <a:gd name="T20" fmla="*/ 1924050 w 1924050"/>
              <a:gd name="T21" fmla="*/ 2031999 h 2031999"/>
            </a:gdLst>
            <a:ahLst/>
            <a:cxnLst>
              <a:cxn ang="T12">
                <a:pos x="T0" y="T1"/>
              </a:cxn>
              <a:cxn ang="T13">
                <a:pos x="T2" y="T3"/>
              </a:cxn>
              <a:cxn ang="T14">
                <a:pos x="T4" y="T5"/>
              </a:cxn>
              <a:cxn ang="T15">
                <a:pos x="T6" y="T7"/>
              </a:cxn>
              <a:cxn ang="T16">
                <a:pos x="T8" y="T9"/>
              </a:cxn>
              <a:cxn ang="T17">
                <a:pos x="T10" y="T11"/>
              </a:cxn>
            </a:cxnLst>
            <a:rect l="T18" t="T19" r="T20" b="T21"/>
            <a:pathLst>
              <a:path w="1924050" h="2031999">
                <a:moveTo>
                  <a:pt x="1416050" y="2031999"/>
                </a:moveTo>
                <a:lnTo>
                  <a:pt x="938746" y="2031999"/>
                </a:lnTo>
                <a:lnTo>
                  <a:pt x="1446746" y="1"/>
                </a:lnTo>
                <a:lnTo>
                  <a:pt x="0" y="1"/>
                </a:lnTo>
                <a:lnTo>
                  <a:pt x="0" y="0"/>
                </a:lnTo>
                <a:lnTo>
                  <a:pt x="1924050" y="0"/>
                </a:lnTo>
                <a:lnTo>
                  <a:pt x="1416050" y="2031999"/>
                </a:lnTo>
                <a:close/>
              </a:path>
            </a:pathLst>
          </a:cu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51" name="PA_任意多边形 92"/>
          <p:cNvSpPr/>
          <p:nvPr>
            <p:custDataLst>
              <p:tags r:id="rId13"/>
            </p:custDataLst>
          </p:nvPr>
        </p:nvSpPr>
        <p:spPr bwMode="auto">
          <a:xfrm flipV="1">
            <a:off x="1770063" y="1427163"/>
            <a:ext cx="822325" cy="2032000"/>
          </a:xfrm>
          <a:custGeom>
            <a:avLst/>
            <a:gdLst>
              <a:gd name="T0" fmla="*/ 314324 w 822330"/>
              <a:gd name="T1" fmla="*/ 2032002 h 2031999"/>
              <a:gd name="T2" fmla="*/ 0 w 822330"/>
              <a:gd name="T3" fmla="*/ 2032002 h 2031999"/>
              <a:gd name="T4" fmla="*/ 507991 w 822330"/>
              <a:gd name="T5" fmla="*/ 0 h 2031999"/>
              <a:gd name="T6" fmla="*/ 822315 w 822330"/>
              <a:gd name="T7" fmla="*/ 0 h 2031999"/>
              <a:gd name="T8" fmla="*/ 0 60000 65536"/>
              <a:gd name="T9" fmla="*/ 0 60000 65536"/>
              <a:gd name="T10" fmla="*/ 0 60000 65536"/>
              <a:gd name="T11" fmla="*/ 0 60000 65536"/>
              <a:gd name="T12" fmla="*/ 0 w 822330"/>
              <a:gd name="T13" fmla="*/ 0 h 2031999"/>
              <a:gd name="T14" fmla="*/ 822330 w 822330"/>
              <a:gd name="T15" fmla="*/ 2031999 h 2031999"/>
            </a:gdLst>
            <a:ahLst/>
            <a:cxnLst>
              <a:cxn ang="T8">
                <a:pos x="T0" y="T1"/>
              </a:cxn>
              <a:cxn ang="T9">
                <a:pos x="T2" y="T3"/>
              </a:cxn>
              <a:cxn ang="T10">
                <a:pos x="T4" y="T5"/>
              </a:cxn>
              <a:cxn ang="T11">
                <a:pos x="T6" y="T7"/>
              </a:cxn>
            </a:cxnLst>
            <a:rect l="T12" t="T13" r="T14" b="T15"/>
            <a:pathLst>
              <a:path w="822330" h="2031999">
                <a:moveTo>
                  <a:pt x="314330" y="2031999"/>
                </a:moveTo>
                <a:lnTo>
                  <a:pt x="0" y="2031999"/>
                </a:lnTo>
                <a:lnTo>
                  <a:pt x="508000" y="0"/>
                </a:lnTo>
                <a:lnTo>
                  <a:pt x="822330" y="0"/>
                </a:lnTo>
                <a:lnTo>
                  <a:pt x="314330" y="2031999"/>
                </a:ln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52" name="PA_任意多边形 93"/>
          <p:cNvSpPr/>
          <p:nvPr>
            <p:custDataLst>
              <p:tags r:id="rId14"/>
            </p:custDataLst>
          </p:nvPr>
        </p:nvSpPr>
        <p:spPr bwMode="auto">
          <a:xfrm flipV="1">
            <a:off x="1514475" y="1427163"/>
            <a:ext cx="688975" cy="2032000"/>
          </a:xfrm>
          <a:custGeom>
            <a:avLst/>
            <a:gdLst>
              <a:gd name="T0" fmla="*/ 180862 w 688447"/>
              <a:gd name="T1" fmla="*/ 2032002 h 2031999"/>
              <a:gd name="T2" fmla="*/ 0 w 688447"/>
              <a:gd name="T3" fmla="*/ 2032002 h 2031999"/>
              <a:gd name="T4" fmla="*/ 509170 w 688447"/>
              <a:gd name="T5" fmla="*/ 0 h 2031999"/>
              <a:gd name="T6" fmla="*/ 690032 w 688447"/>
              <a:gd name="T7" fmla="*/ 0 h 2031999"/>
              <a:gd name="T8" fmla="*/ 0 60000 65536"/>
              <a:gd name="T9" fmla="*/ 0 60000 65536"/>
              <a:gd name="T10" fmla="*/ 0 60000 65536"/>
              <a:gd name="T11" fmla="*/ 0 60000 65536"/>
              <a:gd name="T12" fmla="*/ 0 w 688447"/>
              <a:gd name="T13" fmla="*/ 0 h 2031999"/>
              <a:gd name="T14" fmla="*/ 688447 w 688447"/>
              <a:gd name="T15" fmla="*/ 2031999 h 2031999"/>
            </a:gdLst>
            <a:ahLst/>
            <a:cxnLst>
              <a:cxn ang="T8">
                <a:pos x="T0" y="T1"/>
              </a:cxn>
              <a:cxn ang="T9">
                <a:pos x="T2" y="T3"/>
              </a:cxn>
              <a:cxn ang="T10">
                <a:pos x="T4" y="T5"/>
              </a:cxn>
              <a:cxn ang="T11">
                <a:pos x="T6" y="T7"/>
              </a:cxn>
            </a:cxnLst>
            <a:rect l="T12" t="T13" r="T14" b="T15"/>
            <a:pathLst>
              <a:path w="688447" h="2031999">
                <a:moveTo>
                  <a:pt x="180447" y="2031999"/>
                </a:moveTo>
                <a:lnTo>
                  <a:pt x="0" y="2031999"/>
                </a:lnTo>
                <a:lnTo>
                  <a:pt x="508000" y="0"/>
                </a:lnTo>
                <a:lnTo>
                  <a:pt x="688447" y="0"/>
                </a:lnTo>
                <a:lnTo>
                  <a:pt x="180447" y="2031999"/>
                </a:lnTo>
                <a:close/>
              </a:path>
            </a:pathLst>
          </a:cu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53" name="PA_文本框 94"/>
          <p:cNvSpPr>
            <a:spLocks noChangeArrowheads="1"/>
          </p:cNvSpPr>
          <p:nvPr>
            <p:custDataLst>
              <p:tags r:id="rId15"/>
            </p:custDataLst>
          </p:nvPr>
        </p:nvSpPr>
        <p:spPr bwMode="auto">
          <a:xfrm>
            <a:off x="6621463" y="1386820"/>
            <a:ext cx="533241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2000" dirty="0">
                <a:solidFill>
                  <a:srgbClr val="000000"/>
                </a:solidFill>
                <a:latin typeface="黑体" panose="02010609060101010101" pitchFamily="49" charset="-122"/>
                <a:ea typeface="黑体" panose="02010609060101010101" pitchFamily="49" charset="-122"/>
              </a:rPr>
              <a:t>    </a:t>
            </a:r>
            <a:r>
              <a:rPr lang="zh-CN" altLang="zh-CN" sz="2000" dirty="0">
                <a:solidFill>
                  <a:srgbClr val="000000"/>
                </a:solidFill>
                <a:latin typeface="黑体" panose="02010609060101010101" pitchFamily="49" charset="-122"/>
                <a:ea typeface="黑体" panose="02010609060101010101" pitchFamily="49" charset="-122"/>
              </a:rPr>
              <a:t>软件界面是人与计算机之间的媒介。用户通过软件界面来与计算机进行信息交换。</a:t>
            </a:r>
            <a:r>
              <a:rPr lang="zh-CN" altLang="zh-CN" sz="2000" b="1" dirty="0">
                <a:solidFill>
                  <a:srgbClr val="C06C84"/>
                </a:solidFill>
                <a:latin typeface="黑体" panose="02010609060101010101" pitchFamily="49" charset="-122"/>
                <a:ea typeface="黑体" panose="02010609060101010101" pitchFamily="49" charset="-122"/>
              </a:rPr>
              <a:t>因此，软件界面的质量，直接关系到应用系统的性能能否充分发挥，能否使用户准确、高效、轻松、愉快地工作，所以软件的友好性、易用性对于软件系统至关重要。</a:t>
            </a:r>
            <a:r>
              <a:rPr lang="en-US" altLang="zh-CN" sz="2000" b="1" baseline="30000" dirty="0">
                <a:solidFill>
                  <a:srgbClr val="C06C84"/>
                </a:solidFill>
                <a:latin typeface="黑体" panose="02010609060101010101" pitchFamily="49" charset="-122"/>
                <a:ea typeface="黑体" panose="02010609060101010101" pitchFamily="49" charset="-122"/>
              </a:rPr>
              <a:t>[1]</a:t>
            </a:r>
            <a:endParaRPr lang="zh-CN" altLang="en-US" sz="2000" b="1" baseline="30000" dirty="0">
              <a:solidFill>
                <a:srgbClr val="C06C84"/>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954" name="PA_文本框 95"/>
          <p:cNvSpPr>
            <a:spLocks noChangeArrowheads="1"/>
          </p:cNvSpPr>
          <p:nvPr>
            <p:custDataLst>
              <p:tags r:id="rId16"/>
            </p:custDataLst>
          </p:nvPr>
        </p:nvSpPr>
        <p:spPr bwMode="auto">
          <a:xfrm>
            <a:off x="117476" y="3781654"/>
            <a:ext cx="545941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软件开发人员</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若</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在设计时以经验为参考依据，缺乏对实际用户需求的了解</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同样的软件界面，不同用户可能有绝然相反的评价。</a:t>
            </a:r>
            <a:r>
              <a:rPr lang="zh-CN" altLang="zh-CN" sz="2000" b="1" dirty="0">
                <a:solidFill>
                  <a:srgbClr val="C06C84"/>
                </a:solidFill>
                <a:latin typeface="黑体" panose="02010609060101010101" pitchFamily="49" charset="-122"/>
                <a:ea typeface="黑体" panose="02010609060101010101" pitchFamily="49" charset="-122"/>
                <a:cs typeface="黑体" panose="02010609060101010101" pitchFamily="49" charset="-122"/>
              </a:rPr>
              <a:t>因此分析用户特征、了解用户需求和操作习惯，是开发软件界面的必有步骤，必须引起足够重视。</a:t>
            </a:r>
            <a:endPar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0" name="PA_矩形 9">
            <a:extLst>
              <a:ext uri="{FF2B5EF4-FFF2-40B4-BE49-F238E27FC236}">
                <a16:creationId xmlns:a16="http://schemas.microsoft.com/office/drawing/2014/main" id="{53384725-802C-4128-8E63-4B9137DA1055}"/>
              </a:ext>
            </a:extLst>
          </p:cNvPr>
          <p:cNvSpPr>
            <a:spLocks noChangeArrowheads="1"/>
          </p:cNvSpPr>
          <p:nvPr>
            <p:custDataLst>
              <p:tags r:id="rId17"/>
            </p:custDataLst>
          </p:nvPr>
        </p:nvSpPr>
        <p:spPr bwMode="auto">
          <a:xfrm>
            <a:off x="2181225" y="107146"/>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界面原型的原理</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364848" y="62230"/>
            <a:ext cx="3731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sp>
        <p:nvSpPr>
          <p:cNvPr id="18" name="PA_文本框 47">
            <a:extLst>
              <a:ext uri="{FF2B5EF4-FFF2-40B4-BE49-F238E27FC236}">
                <a16:creationId xmlns:a16="http://schemas.microsoft.com/office/drawing/2014/main" id="{7E1FB0DC-69AF-421A-A95C-B4543B11DB46}"/>
              </a:ext>
            </a:extLst>
          </p:cNvPr>
          <p:cNvSpPr>
            <a:spLocks noChangeArrowheads="1"/>
          </p:cNvSpPr>
          <p:nvPr>
            <p:custDataLst>
              <p:tags r:id="rId6"/>
            </p:custDataLst>
          </p:nvPr>
        </p:nvSpPr>
        <p:spPr bwMode="auto">
          <a:xfrm>
            <a:off x="145776" y="689627"/>
            <a:ext cx="8162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04</a:t>
            </a:r>
            <a:endParaRPr kumimoji="0" lang="zh-CN" altLang="en-US"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D368E01A-992B-4F40-81E2-51FF4B2F5F9F}"/>
              </a:ext>
            </a:extLst>
          </p:cNvPr>
          <p:cNvPicPr>
            <a:picLocks noChangeAspect="1"/>
          </p:cNvPicPr>
          <p:nvPr/>
        </p:nvPicPr>
        <p:blipFill>
          <a:blip r:embed="rId11"/>
          <a:stretch>
            <a:fillRect/>
          </a:stretch>
        </p:blipFill>
        <p:spPr>
          <a:xfrm>
            <a:off x="145776" y="1782234"/>
            <a:ext cx="6925640" cy="4331109"/>
          </a:xfrm>
          <a:prstGeom prst="rect">
            <a:avLst/>
          </a:prstGeom>
        </p:spPr>
      </p:pic>
      <p:sp>
        <p:nvSpPr>
          <p:cNvPr id="4" name="箭头: 上弧形 3">
            <a:extLst>
              <a:ext uri="{FF2B5EF4-FFF2-40B4-BE49-F238E27FC236}">
                <a16:creationId xmlns:a16="http://schemas.microsoft.com/office/drawing/2014/main" id="{D7BDCCB2-3F86-4A55-83B8-AA07490041A6}"/>
              </a:ext>
            </a:extLst>
          </p:cNvPr>
          <p:cNvSpPr/>
          <p:nvPr/>
        </p:nvSpPr>
        <p:spPr bwMode="auto">
          <a:xfrm>
            <a:off x="2364848" y="3736258"/>
            <a:ext cx="2079333" cy="938981"/>
          </a:xfrm>
          <a:prstGeom prst="curvedDownArrow">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id="{2C44BD73-BD75-4C8A-ABD5-F04DE559CA4E}"/>
              </a:ext>
            </a:extLst>
          </p:cNvPr>
          <p:cNvSpPr txBox="1"/>
          <p:nvPr/>
        </p:nvSpPr>
        <p:spPr>
          <a:xfrm>
            <a:off x="2936687" y="2374346"/>
            <a:ext cx="1197450" cy="1169551"/>
          </a:xfrm>
          <a:prstGeom prst="rect">
            <a:avLst/>
          </a:prstGeom>
          <a:noFill/>
        </p:spPr>
        <p:txBody>
          <a:bodyPr wrap="square" rtlCol="0">
            <a:spAutoFit/>
          </a:bodyPr>
          <a:lstStyle/>
          <a:p>
            <a:r>
              <a:rPr lang="zh-CN" altLang="en-US" sz="1400" dirty="0">
                <a:solidFill>
                  <a:srgbClr val="FF0000"/>
                </a:solidFill>
              </a:rPr>
              <a:t>在元件库中选择动态面板，标记将要动态改变的区域。</a:t>
            </a:r>
          </a:p>
        </p:txBody>
      </p:sp>
      <p:pic>
        <p:nvPicPr>
          <p:cNvPr id="8" name="图片 7">
            <a:extLst>
              <a:ext uri="{FF2B5EF4-FFF2-40B4-BE49-F238E27FC236}">
                <a16:creationId xmlns:a16="http://schemas.microsoft.com/office/drawing/2014/main" id="{6427F920-53EA-460C-99CF-5AF1A0D22E48}"/>
              </a:ext>
            </a:extLst>
          </p:cNvPr>
          <p:cNvPicPr>
            <a:picLocks noChangeAspect="1"/>
          </p:cNvPicPr>
          <p:nvPr/>
        </p:nvPicPr>
        <p:blipFill>
          <a:blip r:embed="rId12"/>
          <a:stretch>
            <a:fillRect/>
          </a:stretch>
        </p:blipFill>
        <p:spPr>
          <a:xfrm>
            <a:off x="7875883" y="2168473"/>
            <a:ext cx="3719421" cy="4159505"/>
          </a:xfrm>
          <a:prstGeom prst="rect">
            <a:avLst/>
          </a:prstGeom>
        </p:spPr>
      </p:pic>
      <p:sp>
        <p:nvSpPr>
          <p:cNvPr id="24" name="PA_文本框 47">
            <a:extLst>
              <a:ext uri="{FF2B5EF4-FFF2-40B4-BE49-F238E27FC236}">
                <a16:creationId xmlns:a16="http://schemas.microsoft.com/office/drawing/2014/main" id="{20AAB28E-401C-4DD9-9382-B3D641A55F6E}"/>
              </a:ext>
            </a:extLst>
          </p:cNvPr>
          <p:cNvSpPr>
            <a:spLocks noChangeArrowheads="1"/>
          </p:cNvSpPr>
          <p:nvPr>
            <p:custDataLst>
              <p:tags r:id="rId7"/>
            </p:custDataLst>
          </p:nvPr>
        </p:nvSpPr>
        <p:spPr bwMode="auto">
          <a:xfrm>
            <a:off x="7243489" y="1043570"/>
            <a:ext cx="468038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FF0000"/>
                </a:solidFill>
                <a:latin typeface="+mn-lt"/>
                <a:ea typeface="+mn-ea"/>
              </a:rPr>
              <a:t>查看左上角的概要工具栏，发现这里有动态面板的组件信息，将动态面板的第一个状态重命名“全部回复”，并将之前建立的所有回复区域的组件移到该状态中。</a:t>
            </a:r>
            <a:endParaRPr lang="en-US" altLang="zh-CN" sz="1400" dirty="0">
              <a:solidFill>
                <a:srgbClr val="FF0000"/>
              </a:solidFill>
              <a:latin typeface="+mn-lt"/>
              <a:ea typeface="+mn-ea"/>
            </a:endParaRPr>
          </a:p>
        </p:txBody>
      </p:sp>
      <p:sp>
        <p:nvSpPr>
          <p:cNvPr id="25" name="PA_文本框 47">
            <a:extLst>
              <a:ext uri="{FF2B5EF4-FFF2-40B4-BE49-F238E27FC236}">
                <a16:creationId xmlns:a16="http://schemas.microsoft.com/office/drawing/2014/main" id="{3A08F497-7496-4E6D-8E3B-427FB2C541F4}"/>
              </a:ext>
            </a:extLst>
          </p:cNvPr>
          <p:cNvSpPr>
            <a:spLocks noChangeArrowheads="1"/>
          </p:cNvSpPr>
          <p:nvPr>
            <p:custDataLst>
              <p:tags r:id="rId8"/>
            </p:custDataLst>
          </p:nvPr>
        </p:nvSpPr>
        <p:spPr bwMode="auto">
          <a:xfrm>
            <a:off x="990751" y="858904"/>
            <a:ext cx="43519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实现“全部回复”和“只看楼主”的切换。</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Tree>
    <p:extLst>
      <p:ext uri="{BB962C8B-B14F-4D97-AF65-F5344CB8AC3E}">
        <p14:creationId xmlns:p14="http://schemas.microsoft.com/office/powerpoint/2010/main" val="23591627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animBg="1"/>
      <p:bldP spid="5" grpId="0"/>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364848" y="62230"/>
            <a:ext cx="3731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pic>
        <p:nvPicPr>
          <p:cNvPr id="6" name="图片 5">
            <a:extLst>
              <a:ext uri="{FF2B5EF4-FFF2-40B4-BE49-F238E27FC236}">
                <a16:creationId xmlns:a16="http://schemas.microsoft.com/office/drawing/2014/main" id="{F174E721-BCC9-4480-8F17-57FE47F01970}"/>
              </a:ext>
            </a:extLst>
          </p:cNvPr>
          <p:cNvPicPr>
            <a:picLocks noChangeAspect="1"/>
          </p:cNvPicPr>
          <p:nvPr/>
        </p:nvPicPr>
        <p:blipFill>
          <a:blip r:embed="rId8"/>
          <a:stretch>
            <a:fillRect/>
          </a:stretch>
        </p:blipFill>
        <p:spPr>
          <a:xfrm>
            <a:off x="198711" y="1843548"/>
            <a:ext cx="3011521" cy="1937085"/>
          </a:xfrm>
          <a:prstGeom prst="rect">
            <a:avLst/>
          </a:prstGeom>
        </p:spPr>
      </p:pic>
      <p:pic>
        <p:nvPicPr>
          <p:cNvPr id="9" name="图片 8">
            <a:extLst>
              <a:ext uri="{FF2B5EF4-FFF2-40B4-BE49-F238E27FC236}">
                <a16:creationId xmlns:a16="http://schemas.microsoft.com/office/drawing/2014/main" id="{E967DAA2-B9F2-48ED-A642-5A994A5111EB}"/>
              </a:ext>
            </a:extLst>
          </p:cNvPr>
          <p:cNvPicPr>
            <a:picLocks noChangeAspect="1"/>
          </p:cNvPicPr>
          <p:nvPr/>
        </p:nvPicPr>
        <p:blipFill>
          <a:blip r:embed="rId9"/>
          <a:stretch>
            <a:fillRect/>
          </a:stretch>
        </p:blipFill>
        <p:spPr>
          <a:xfrm>
            <a:off x="3720060" y="1232564"/>
            <a:ext cx="2978343" cy="4140765"/>
          </a:xfrm>
          <a:prstGeom prst="rect">
            <a:avLst/>
          </a:prstGeom>
        </p:spPr>
      </p:pic>
      <p:sp>
        <p:nvSpPr>
          <p:cNvPr id="10" name="矩形 9">
            <a:extLst>
              <a:ext uri="{FF2B5EF4-FFF2-40B4-BE49-F238E27FC236}">
                <a16:creationId xmlns:a16="http://schemas.microsoft.com/office/drawing/2014/main" id="{50A94606-9EA1-4A6C-97AA-41B6B5346657}"/>
              </a:ext>
            </a:extLst>
          </p:cNvPr>
          <p:cNvSpPr/>
          <p:nvPr/>
        </p:nvSpPr>
        <p:spPr bwMode="auto">
          <a:xfrm>
            <a:off x="2448231" y="2133600"/>
            <a:ext cx="329381" cy="226142"/>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箭头: 下弧形 11">
            <a:extLst>
              <a:ext uri="{FF2B5EF4-FFF2-40B4-BE49-F238E27FC236}">
                <a16:creationId xmlns:a16="http://schemas.microsoft.com/office/drawing/2014/main" id="{15143590-B4C2-48CB-9C92-4B6198368266}"/>
              </a:ext>
            </a:extLst>
          </p:cNvPr>
          <p:cNvSpPr/>
          <p:nvPr/>
        </p:nvSpPr>
        <p:spPr bwMode="auto">
          <a:xfrm>
            <a:off x="2726720" y="3490452"/>
            <a:ext cx="1104678" cy="1347019"/>
          </a:xfrm>
          <a:prstGeom prst="curvedUpArrow">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id="{2C44BD73-BD75-4C8A-ABD5-F04DE559CA4E}"/>
              </a:ext>
            </a:extLst>
          </p:cNvPr>
          <p:cNvSpPr txBox="1"/>
          <p:nvPr/>
        </p:nvSpPr>
        <p:spPr>
          <a:xfrm>
            <a:off x="2387648" y="4940539"/>
            <a:ext cx="1671485"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宋体"/>
                <a:cs typeface="+mn-cs"/>
              </a:rPr>
              <a:t>点击全部回复状态右边的“重复状态”图标，生成第二个一样的状态，重命名为只看楼主。</a:t>
            </a:r>
          </a:p>
        </p:txBody>
      </p:sp>
      <p:pic>
        <p:nvPicPr>
          <p:cNvPr id="16" name="图片 15">
            <a:extLst>
              <a:ext uri="{FF2B5EF4-FFF2-40B4-BE49-F238E27FC236}">
                <a16:creationId xmlns:a16="http://schemas.microsoft.com/office/drawing/2014/main" id="{12579AD2-0506-437B-AFE7-0BA5198788D3}"/>
              </a:ext>
            </a:extLst>
          </p:cNvPr>
          <p:cNvPicPr>
            <a:picLocks noChangeAspect="1"/>
          </p:cNvPicPr>
          <p:nvPr/>
        </p:nvPicPr>
        <p:blipFill>
          <a:blip r:embed="rId10"/>
          <a:stretch>
            <a:fillRect/>
          </a:stretch>
        </p:blipFill>
        <p:spPr>
          <a:xfrm>
            <a:off x="8279157" y="803787"/>
            <a:ext cx="3454616" cy="5373329"/>
          </a:xfrm>
          <a:prstGeom prst="rect">
            <a:avLst/>
          </a:prstGeom>
        </p:spPr>
      </p:pic>
      <p:sp>
        <p:nvSpPr>
          <p:cNvPr id="25" name="箭头: 下弧形 24">
            <a:extLst>
              <a:ext uri="{FF2B5EF4-FFF2-40B4-BE49-F238E27FC236}">
                <a16:creationId xmlns:a16="http://schemas.microsoft.com/office/drawing/2014/main" id="{59320666-17A7-4CD7-A5DA-3DB5EC976076}"/>
              </a:ext>
            </a:extLst>
          </p:cNvPr>
          <p:cNvSpPr/>
          <p:nvPr/>
        </p:nvSpPr>
        <p:spPr bwMode="auto">
          <a:xfrm>
            <a:off x="6720807" y="3490451"/>
            <a:ext cx="1941871" cy="1441901"/>
          </a:xfrm>
          <a:prstGeom prst="curvedUpArrow">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1F068E98-EF5E-43A0-A9F6-3831B8F9B1B3}"/>
              </a:ext>
            </a:extLst>
          </p:cNvPr>
          <p:cNvSpPr txBox="1"/>
          <p:nvPr/>
        </p:nvSpPr>
        <p:spPr>
          <a:xfrm>
            <a:off x="6840853" y="5222234"/>
            <a:ext cx="1821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宋体"/>
                <a:cs typeface="+mn-cs"/>
              </a:rPr>
              <a:t>修改“只看楼主”状态的页面组件布局</a:t>
            </a:r>
          </a:p>
        </p:txBody>
      </p:sp>
    </p:spTree>
    <p:extLst>
      <p:ext uri="{BB962C8B-B14F-4D97-AF65-F5344CB8AC3E}">
        <p14:creationId xmlns:p14="http://schemas.microsoft.com/office/powerpoint/2010/main" val="39362394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5" grpId="0"/>
      <p:bldP spid="25" grpId="0" animBg="1"/>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F5F5242-1F92-4DEA-848F-B30DC52D3119}"/>
              </a:ext>
            </a:extLst>
          </p:cNvPr>
          <p:cNvPicPr>
            <a:picLocks noChangeAspect="1"/>
          </p:cNvPicPr>
          <p:nvPr/>
        </p:nvPicPr>
        <p:blipFill>
          <a:blip r:embed="rId10"/>
          <a:stretch>
            <a:fillRect/>
          </a:stretch>
        </p:blipFill>
        <p:spPr>
          <a:xfrm>
            <a:off x="5363497" y="2083313"/>
            <a:ext cx="6916802" cy="4573125"/>
          </a:xfrm>
          <a:prstGeom prst="rect">
            <a:avLst/>
          </a:prstGeom>
        </p:spPr>
      </p:pic>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364848" y="62230"/>
            <a:ext cx="3731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pic>
        <p:nvPicPr>
          <p:cNvPr id="3" name="图片 2">
            <a:extLst>
              <a:ext uri="{FF2B5EF4-FFF2-40B4-BE49-F238E27FC236}">
                <a16:creationId xmlns:a16="http://schemas.microsoft.com/office/drawing/2014/main" id="{4326BDE4-1B74-4952-BAAB-66A5ECEB0E36}"/>
              </a:ext>
            </a:extLst>
          </p:cNvPr>
          <p:cNvPicPr>
            <a:picLocks noChangeAspect="1"/>
          </p:cNvPicPr>
          <p:nvPr/>
        </p:nvPicPr>
        <p:blipFill>
          <a:blip r:embed="rId11"/>
          <a:stretch>
            <a:fillRect/>
          </a:stretch>
        </p:blipFill>
        <p:spPr>
          <a:xfrm>
            <a:off x="178847" y="2438401"/>
            <a:ext cx="4243306" cy="3470787"/>
          </a:xfrm>
          <a:prstGeom prst="rect">
            <a:avLst/>
          </a:prstGeom>
        </p:spPr>
      </p:pic>
      <p:sp>
        <p:nvSpPr>
          <p:cNvPr id="19" name="PA_文本框 47">
            <a:extLst>
              <a:ext uri="{FF2B5EF4-FFF2-40B4-BE49-F238E27FC236}">
                <a16:creationId xmlns:a16="http://schemas.microsoft.com/office/drawing/2014/main" id="{1D3219F2-918E-423F-8D05-CF655D52A580}"/>
              </a:ext>
            </a:extLst>
          </p:cNvPr>
          <p:cNvSpPr>
            <a:spLocks noChangeArrowheads="1"/>
          </p:cNvSpPr>
          <p:nvPr>
            <p:custDataLst>
              <p:tags r:id="rId6"/>
            </p:custDataLst>
          </p:nvPr>
        </p:nvSpPr>
        <p:spPr bwMode="auto">
          <a:xfrm>
            <a:off x="256957" y="731982"/>
            <a:ext cx="25467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实现</a:t>
            </a:r>
            <a:r>
              <a:rPr lang="zh-CN" altLang="en-US" sz="1800" dirty="0">
                <a:solidFill>
                  <a:srgbClr val="000000"/>
                </a:solidFill>
                <a:latin typeface="黑体" panose="02010609060101010101" pitchFamily="49" charset="-122"/>
                <a:ea typeface="黑体" panose="02010609060101010101" pitchFamily="49" charset="-122"/>
              </a:rPr>
              <a:t>点击切换功能</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20" name="箭头: 上弧形 19">
            <a:extLst>
              <a:ext uri="{FF2B5EF4-FFF2-40B4-BE49-F238E27FC236}">
                <a16:creationId xmlns:a16="http://schemas.microsoft.com/office/drawing/2014/main" id="{013362F2-3FA8-47DD-A879-85C2376ED663}"/>
              </a:ext>
            </a:extLst>
          </p:cNvPr>
          <p:cNvSpPr/>
          <p:nvPr/>
        </p:nvSpPr>
        <p:spPr bwMode="auto">
          <a:xfrm>
            <a:off x="4065639" y="2212258"/>
            <a:ext cx="1705897" cy="938981"/>
          </a:xfrm>
          <a:prstGeom prst="curvedDownArrow">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文本框 20">
            <a:extLst>
              <a:ext uri="{FF2B5EF4-FFF2-40B4-BE49-F238E27FC236}">
                <a16:creationId xmlns:a16="http://schemas.microsoft.com/office/drawing/2014/main" id="{CFB9C394-CC52-4E18-BF64-27D83A207DC9}"/>
              </a:ext>
            </a:extLst>
          </p:cNvPr>
          <p:cNvSpPr txBox="1"/>
          <p:nvPr/>
        </p:nvSpPr>
        <p:spPr>
          <a:xfrm>
            <a:off x="3534697" y="988573"/>
            <a:ext cx="2875935" cy="954107"/>
          </a:xfrm>
          <a:prstGeom prst="rect">
            <a:avLst/>
          </a:prstGeom>
          <a:noFill/>
        </p:spPr>
        <p:txBody>
          <a:bodyPr wrap="square" rtlCol="0">
            <a:spAutoFit/>
          </a:bodyPr>
          <a:lstStyle/>
          <a:p>
            <a:r>
              <a:rPr lang="zh-CN" altLang="en-US" sz="1400" dirty="0">
                <a:solidFill>
                  <a:srgbClr val="FF0000"/>
                </a:solidFill>
              </a:rPr>
              <a:t>选中需要发生交互的组件，这里是“全部回复”的文本组件，进行如下编辑器内容选择：即单击该组件时跳转到“全部回复”的面板状态。</a:t>
            </a:r>
          </a:p>
        </p:txBody>
      </p:sp>
      <p:sp>
        <p:nvSpPr>
          <p:cNvPr id="8" name="矩形 7">
            <a:extLst>
              <a:ext uri="{FF2B5EF4-FFF2-40B4-BE49-F238E27FC236}">
                <a16:creationId xmlns:a16="http://schemas.microsoft.com/office/drawing/2014/main" id="{588F20E2-C936-4C79-BE92-CE4991C4200B}"/>
              </a:ext>
            </a:extLst>
          </p:cNvPr>
          <p:cNvSpPr/>
          <p:nvPr/>
        </p:nvSpPr>
        <p:spPr bwMode="auto">
          <a:xfrm>
            <a:off x="4065639" y="3229897"/>
            <a:ext cx="299884" cy="265471"/>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PA_文本框 47">
            <a:extLst>
              <a:ext uri="{FF2B5EF4-FFF2-40B4-BE49-F238E27FC236}">
                <a16:creationId xmlns:a16="http://schemas.microsoft.com/office/drawing/2014/main" id="{91FB453E-81A8-49F4-B9C7-8495D4A07201}"/>
              </a:ext>
            </a:extLst>
          </p:cNvPr>
          <p:cNvSpPr>
            <a:spLocks noChangeArrowheads="1"/>
          </p:cNvSpPr>
          <p:nvPr>
            <p:custDataLst>
              <p:tags r:id="rId7"/>
            </p:custDataLst>
          </p:nvPr>
        </p:nvSpPr>
        <p:spPr bwMode="auto">
          <a:xfrm>
            <a:off x="7070501" y="988573"/>
            <a:ext cx="48645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“全部回复”状态点击“只看楼主”功能类似</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Tree>
    <p:extLst>
      <p:ext uri="{BB962C8B-B14F-4D97-AF65-F5344CB8AC3E}">
        <p14:creationId xmlns:p14="http://schemas.microsoft.com/office/powerpoint/2010/main" val="2707035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P spid="8" grpId="0" animBg="1"/>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364848" y="62230"/>
            <a:ext cx="3731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sp>
        <p:nvSpPr>
          <p:cNvPr id="19" name="PA_文本框 47">
            <a:extLst>
              <a:ext uri="{FF2B5EF4-FFF2-40B4-BE49-F238E27FC236}">
                <a16:creationId xmlns:a16="http://schemas.microsoft.com/office/drawing/2014/main" id="{1D3219F2-918E-423F-8D05-CF655D52A580}"/>
              </a:ext>
            </a:extLst>
          </p:cNvPr>
          <p:cNvSpPr>
            <a:spLocks noChangeArrowheads="1"/>
          </p:cNvSpPr>
          <p:nvPr>
            <p:custDataLst>
              <p:tags r:id="rId6"/>
            </p:custDataLst>
          </p:nvPr>
        </p:nvSpPr>
        <p:spPr bwMode="auto">
          <a:xfrm>
            <a:off x="962025" y="764146"/>
            <a:ext cx="25467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建立页面底部固定栏</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5" name="PA_文本框 47">
            <a:extLst>
              <a:ext uri="{FF2B5EF4-FFF2-40B4-BE49-F238E27FC236}">
                <a16:creationId xmlns:a16="http://schemas.microsoft.com/office/drawing/2014/main" id="{47D18F8C-697C-43A0-A794-483D907C9219}"/>
              </a:ext>
            </a:extLst>
          </p:cNvPr>
          <p:cNvSpPr>
            <a:spLocks noChangeArrowheads="1"/>
          </p:cNvSpPr>
          <p:nvPr>
            <p:custDataLst>
              <p:tags r:id="rId7"/>
            </p:custDataLst>
          </p:nvPr>
        </p:nvSpPr>
        <p:spPr bwMode="auto">
          <a:xfrm>
            <a:off x="145776" y="689627"/>
            <a:ext cx="8162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05</a:t>
            </a:r>
            <a:endParaRPr kumimoji="0" lang="zh-CN" altLang="en-US"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9" name="图片 8">
            <a:extLst>
              <a:ext uri="{FF2B5EF4-FFF2-40B4-BE49-F238E27FC236}">
                <a16:creationId xmlns:a16="http://schemas.microsoft.com/office/drawing/2014/main" id="{11CE563F-F0A9-4037-8261-3C4CD176C939}"/>
              </a:ext>
            </a:extLst>
          </p:cNvPr>
          <p:cNvPicPr>
            <a:picLocks noChangeAspect="1"/>
          </p:cNvPicPr>
          <p:nvPr/>
        </p:nvPicPr>
        <p:blipFill>
          <a:blip r:embed="rId10"/>
          <a:stretch>
            <a:fillRect/>
          </a:stretch>
        </p:blipFill>
        <p:spPr>
          <a:xfrm>
            <a:off x="393480" y="2329566"/>
            <a:ext cx="3942735" cy="3989340"/>
          </a:xfrm>
          <a:prstGeom prst="rect">
            <a:avLst/>
          </a:prstGeom>
        </p:spPr>
      </p:pic>
      <p:pic>
        <p:nvPicPr>
          <p:cNvPr id="11" name="图片 10">
            <a:extLst>
              <a:ext uri="{FF2B5EF4-FFF2-40B4-BE49-F238E27FC236}">
                <a16:creationId xmlns:a16="http://schemas.microsoft.com/office/drawing/2014/main" id="{3A8E3916-FBC9-4F02-9F1F-1007ADA74224}"/>
              </a:ext>
            </a:extLst>
          </p:cNvPr>
          <p:cNvPicPr>
            <a:picLocks noChangeAspect="1"/>
          </p:cNvPicPr>
          <p:nvPr/>
        </p:nvPicPr>
        <p:blipFill>
          <a:blip r:embed="rId11"/>
          <a:stretch>
            <a:fillRect/>
          </a:stretch>
        </p:blipFill>
        <p:spPr>
          <a:xfrm>
            <a:off x="5498820" y="2043547"/>
            <a:ext cx="4839799" cy="1573551"/>
          </a:xfrm>
          <a:prstGeom prst="rect">
            <a:avLst/>
          </a:prstGeom>
        </p:spPr>
      </p:pic>
      <p:pic>
        <p:nvPicPr>
          <p:cNvPr id="16" name="图片 15">
            <a:extLst>
              <a:ext uri="{FF2B5EF4-FFF2-40B4-BE49-F238E27FC236}">
                <a16:creationId xmlns:a16="http://schemas.microsoft.com/office/drawing/2014/main" id="{267A3F77-65B8-42B3-8AC2-81880E04F57A}"/>
              </a:ext>
            </a:extLst>
          </p:cNvPr>
          <p:cNvPicPr>
            <a:picLocks noChangeAspect="1"/>
          </p:cNvPicPr>
          <p:nvPr/>
        </p:nvPicPr>
        <p:blipFill>
          <a:blip r:embed="rId12"/>
          <a:stretch>
            <a:fillRect/>
          </a:stretch>
        </p:blipFill>
        <p:spPr>
          <a:xfrm>
            <a:off x="5957605" y="4670089"/>
            <a:ext cx="4361350" cy="1820880"/>
          </a:xfrm>
          <a:prstGeom prst="rect">
            <a:avLst/>
          </a:prstGeom>
        </p:spPr>
      </p:pic>
      <p:sp>
        <p:nvSpPr>
          <p:cNvPr id="25" name="文本框 24">
            <a:extLst>
              <a:ext uri="{FF2B5EF4-FFF2-40B4-BE49-F238E27FC236}">
                <a16:creationId xmlns:a16="http://schemas.microsoft.com/office/drawing/2014/main" id="{D1D387F4-21FA-4DBB-B7BF-91A21055EF0E}"/>
              </a:ext>
            </a:extLst>
          </p:cNvPr>
          <p:cNvSpPr txBox="1"/>
          <p:nvPr/>
        </p:nvSpPr>
        <p:spPr>
          <a:xfrm>
            <a:off x="870155" y="1327815"/>
            <a:ext cx="2875935" cy="954107"/>
          </a:xfrm>
          <a:prstGeom prst="rect">
            <a:avLst/>
          </a:prstGeom>
          <a:noFill/>
        </p:spPr>
        <p:txBody>
          <a:bodyPr wrap="square" rtlCol="0">
            <a:spAutoFit/>
          </a:bodyPr>
          <a:lstStyle/>
          <a:p>
            <a:r>
              <a:rPr lang="zh-CN" altLang="en-US" sz="1400" dirty="0">
                <a:solidFill>
                  <a:srgbClr val="FF0000"/>
                </a:solidFill>
              </a:rPr>
              <a:t>在左边概要工具栏中选择组件右边的方框可选择是否隐藏组件，如图为了显示底部手机屏幕状态而选择隐藏部分组件。</a:t>
            </a:r>
          </a:p>
        </p:txBody>
      </p:sp>
      <p:sp>
        <p:nvSpPr>
          <p:cNvPr id="17" name="矩形 16">
            <a:extLst>
              <a:ext uri="{FF2B5EF4-FFF2-40B4-BE49-F238E27FC236}">
                <a16:creationId xmlns:a16="http://schemas.microsoft.com/office/drawing/2014/main" id="{B03D0765-69AF-4BD6-8895-7D3931F680D4}"/>
              </a:ext>
            </a:extLst>
          </p:cNvPr>
          <p:cNvSpPr/>
          <p:nvPr/>
        </p:nvSpPr>
        <p:spPr bwMode="auto">
          <a:xfrm>
            <a:off x="1720645" y="2920110"/>
            <a:ext cx="260555" cy="570342"/>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箭头: 上弧形 17">
            <a:extLst>
              <a:ext uri="{FF2B5EF4-FFF2-40B4-BE49-F238E27FC236}">
                <a16:creationId xmlns:a16="http://schemas.microsoft.com/office/drawing/2014/main" id="{B7115C48-BC3B-424D-B551-81D11521FEF1}"/>
              </a:ext>
            </a:extLst>
          </p:cNvPr>
          <p:cNvSpPr/>
          <p:nvPr/>
        </p:nvSpPr>
        <p:spPr bwMode="auto">
          <a:xfrm>
            <a:off x="2000865" y="2329566"/>
            <a:ext cx="550606" cy="369389"/>
          </a:xfrm>
          <a:prstGeom prst="curvedDownArrow">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文本框 27">
            <a:extLst>
              <a:ext uri="{FF2B5EF4-FFF2-40B4-BE49-F238E27FC236}">
                <a16:creationId xmlns:a16="http://schemas.microsoft.com/office/drawing/2014/main" id="{4D27A9C0-092D-4A1D-A34F-9391C3F063F7}"/>
              </a:ext>
            </a:extLst>
          </p:cNvPr>
          <p:cNvSpPr txBox="1"/>
          <p:nvPr/>
        </p:nvSpPr>
        <p:spPr>
          <a:xfrm>
            <a:off x="6336890" y="764146"/>
            <a:ext cx="2875935" cy="738664"/>
          </a:xfrm>
          <a:prstGeom prst="rect">
            <a:avLst/>
          </a:prstGeom>
          <a:noFill/>
        </p:spPr>
        <p:txBody>
          <a:bodyPr wrap="square" rtlCol="0">
            <a:spAutoFit/>
          </a:bodyPr>
          <a:lstStyle/>
          <a:p>
            <a:r>
              <a:rPr lang="zh-CN" altLang="en-US" sz="1400" dirty="0">
                <a:solidFill>
                  <a:srgbClr val="FF0000"/>
                </a:solidFill>
              </a:rPr>
              <a:t>在元件栏中选择长方形组件，通过改变样式改变下面两个角的弧度以适应手机屏幕。</a:t>
            </a:r>
          </a:p>
        </p:txBody>
      </p:sp>
      <p:sp>
        <p:nvSpPr>
          <p:cNvPr id="22" name="矩形 21">
            <a:extLst>
              <a:ext uri="{FF2B5EF4-FFF2-40B4-BE49-F238E27FC236}">
                <a16:creationId xmlns:a16="http://schemas.microsoft.com/office/drawing/2014/main" id="{C338E1B5-7C07-418D-AB9B-1DDD7168543D}"/>
              </a:ext>
            </a:extLst>
          </p:cNvPr>
          <p:cNvSpPr/>
          <p:nvPr/>
        </p:nvSpPr>
        <p:spPr bwMode="auto">
          <a:xfrm>
            <a:off x="8362335" y="2649794"/>
            <a:ext cx="1956620" cy="958645"/>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箭头: 下弧形 25">
            <a:extLst>
              <a:ext uri="{FF2B5EF4-FFF2-40B4-BE49-F238E27FC236}">
                <a16:creationId xmlns:a16="http://schemas.microsoft.com/office/drawing/2014/main" id="{4434545B-8DF3-4B8D-8A3F-E614C4D35D8C}"/>
              </a:ext>
            </a:extLst>
          </p:cNvPr>
          <p:cNvSpPr/>
          <p:nvPr/>
        </p:nvSpPr>
        <p:spPr bwMode="auto">
          <a:xfrm rot="10800000">
            <a:off x="7600334" y="1397513"/>
            <a:ext cx="1022555" cy="824470"/>
          </a:xfrm>
          <a:prstGeom prst="curvedUpArrow">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E90092AA-E11F-4EF0-A28E-02437E5CDD85}"/>
              </a:ext>
            </a:extLst>
          </p:cNvPr>
          <p:cNvSpPr txBox="1"/>
          <p:nvPr/>
        </p:nvSpPr>
        <p:spPr>
          <a:xfrm>
            <a:off x="6530796" y="3801016"/>
            <a:ext cx="2875935" cy="523220"/>
          </a:xfrm>
          <a:prstGeom prst="rect">
            <a:avLst/>
          </a:prstGeom>
          <a:noFill/>
        </p:spPr>
        <p:txBody>
          <a:bodyPr wrap="square" rtlCol="0">
            <a:spAutoFit/>
          </a:bodyPr>
          <a:lstStyle/>
          <a:p>
            <a:r>
              <a:rPr lang="zh-CN" altLang="en-US" sz="1400" dirty="0">
                <a:solidFill>
                  <a:srgbClr val="FF0000"/>
                </a:solidFill>
              </a:rPr>
              <a:t>再添加其他组件，调整组件样式，调整其布局，以完成底部固定栏。</a:t>
            </a:r>
          </a:p>
        </p:txBody>
      </p:sp>
    </p:spTree>
    <p:extLst>
      <p:ext uri="{BB962C8B-B14F-4D97-AF65-F5344CB8AC3E}">
        <p14:creationId xmlns:p14="http://schemas.microsoft.com/office/powerpoint/2010/main" val="27442830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p:bldP spid="25" grpId="0"/>
      <p:bldP spid="17" grpId="0" animBg="1"/>
      <p:bldP spid="18" grpId="0" animBg="1"/>
      <p:bldP spid="28" grpId="0"/>
      <p:bldP spid="22" grpId="0" animBg="1"/>
      <p:bldP spid="26" grpId="0" animBg="1"/>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364848" y="62230"/>
            <a:ext cx="3731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sp>
        <p:nvSpPr>
          <p:cNvPr id="19" name="PA_文本框 47">
            <a:extLst>
              <a:ext uri="{FF2B5EF4-FFF2-40B4-BE49-F238E27FC236}">
                <a16:creationId xmlns:a16="http://schemas.microsoft.com/office/drawing/2014/main" id="{1D3219F2-918E-423F-8D05-CF655D52A580}"/>
              </a:ext>
            </a:extLst>
          </p:cNvPr>
          <p:cNvSpPr>
            <a:spLocks noChangeArrowheads="1"/>
          </p:cNvSpPr>
          <p:nvPr>
            <p:custDataLst>
              <p:tags r:id="rId6"/>
            </p:custDataLst>
          </p:nvPr>
        </p:nvSpPr>
        <p:spPr bwMode="auto">
          <a:xfrm>
            <a:off x="962025" y="764146"/>
            <a:ext cx="3383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确定滚动区域，添加滚动效果。</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5" name="PA_文本框 47">
            <a:extLst>
              <a:ext uri="{FF2B5EF4-FFF2-40B4-BE49-F238E27FC236}">
                <a16:creationId xmlns:a16="http://schemas.microsoft.com/office/drawing/2014/main" id="{47D18F8C-697C-43A0-A794-483D907C9219}"/>
              </a:ext>
            </a:extLst>
          </p:cNvPr>
          <p:cNvSpPr>
            <a:spLocks noChangeArrowheads="1"/>
          </p:cNvSpPr>
          <p:nvPr>
            <p:custDataLst>
              <p:tags r:id="rId7"/>
            </p:custDataLst>
          </p:nvPr>
        </p:nvSpPr>
        <p:spPr bwMode="auto">
          <a:xfrm>
            <a:off x="145776" y="689627"/>
            <a:ext cx="8162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06</a:t>
            </a:r>
            <a:endParaRPr kumimoji="0" lang="zh-CN" altLang="en-US"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1ABA2AA-8DE5-48C0-9B21-CA6D7039FBCB}"/>
              </a:ext>
            </a:extLst>
          </p:cNvPr>
          <p:cNvPicPr>
            <a:picLocks noChangeAspect="1"/>
          </p:cNvPicPr>
          <p:nvPr/>
        </p:nvPicPr>
        <p:blipFill>
          <a:blip r:embed="rId10"/>
          <a:stretch>
            <a:fillRect/>
          </a:stretch>
        </p:blipFill>
        <p:spPr>
          <a:xfrm>
            <a:off x="339041" y="2236623"/>
            <a:ext cx="3300240" cy="4223786"/>
          </a:xfrm>
          <a:prstGeom prst="rect">
            <a:avLst/>
          </a:prstGeom>
        </p:spPr>
      </p:pic>
      <p:pic>
        <p:nvPicPr>
          <p:cNvPr id="5" name="图片 4">
            <a:extLst>
              <a:ext uri="{FF2B5EF4-FFF2-40B4-BE49-F238E27FC236}">
                <a16:creationId xmlns:a16="http://schemas.microsoft.com/office/drawing/2014/main" id="{4C0B0525-BF76-4097-A845-D1CEA9E839AE}"/>
              </a:ext>
            </a:extLst>
          </p:cNvPr>
          <p:cNvPicPr>
            <a:picLocks noChangeAspect="1"/>
          </p:cNvPicPr>
          <p:nvPr/>
        </p:nvPicPr>
        <p:blipFill>
          <a:blip r:embed="rId11"/>
          <a:stretch>
            <a:fillRect/>
          </a:stretch>
        </p:blipFill>
        <p:spPr>
          <a:xfrm>
            <a:off x="3977177" y="2236623"/>
            <a:ext cx="3733402" cy="4119716"/>
          </a:xfrm>
          <a:prstGeom prst="rect">
            <a:avLst/>
          </a:prstGeom>
        </p:spPr>
      </p:pic>
      <p:pic>
        <p:nvPicPr>
          <p:cNvPr id="7" name="图片 6">
            <a:extLst>
              <a:ext uri="{FF2B5EF4-FFF2-40B4-BE49-F238E27FC236}">
                <a16:creationId xmlns:a16="http://schemas.microsoft.com/office/drawing/2014/main" id="{12570555-7EBB-45C7-8B91-6DB75E540736}"/>
              </a:ext>
            </a:extLst>
          </p:cNvPr>
          <p:cNvPicPr>
            <a:picLocks noChangeAspect="1"/>
          </p:cNvPicPr>
          <p:nvPr/>
        </p:nvPicPr>
        <p:blipFill>
          <a:blip r:embed="rId12"/>
          <a:stretch>
            <a:fillRect/>
          </a:stretch>
        </p:blipFill>
        <p:spPr>
          <a:xfrm>
            <a:off x="7917450" y="2252438"/>
            <a:ext cx="4053324" cy="3160219"/>
          </a:xfrm>
          <a:prstGeom prst="rect">
            <a:avLst/>
          </a:prstGeom>
        </p:spPr>
      </p:pic>
      <p:sp>
        <p:nvSpPr>
          <p:cNvPr id="18" name="文本框 17">
            <a:extLst>
              <a:ext uri="{FF2B5EF4-FFF2-40B4-BE49-F238E27FC236}">
                <a16:creationId xmlns:a16="http://schemas.microsoft.com/office/drawing/2014/main" id="{F9286415-B7E8-46A4-8E74-463E13055823}"/>
              </a:ext>
            </a:extLst>
          </p:cNvPr>
          <p:cNvSpPr txBox="1"/>
          <p:nvPr/>
        </p:nvSpPr>
        <p:spPr>
          <a:xfrm>
            <a:off x="633815" y="1397513"/>
            <a:ext cx="2875935" cy="523220"/>
          </a:xfrm>
          <a:prstGeom prst="rect">
            <a:avLst/>
          </a:prstGeom>
          <a:noFill/>
        </p:spPr>
        <p:txBody>
          <a:bodyPr wrap="square" rtlCol="0">
            <a:spAutoFit/>
          </a:bodyPr>
          <a:lstStyle/>
          <a:p>
            <a:r>
              <a:rPr lang="zh-CN" altLang="en-US" sz="1400" dirty="0">
                <a:solidFill>
                  <a:srgbClr val="FF0000"/>
                </a:solidFill>
              </a:rPr>
              <a:t>在元件中选择动态面板，框出屏幕中可以滑动的部分。</a:t>
            </a:r>
          </a:p>
        </p:txBody>
      </p:sp>
      <p:sp>
        <p:nvSpPr>
          <p:cNvPr id="20" name="文本框 19">
            <a:extLst>
              <a:ext uri="{FF2B5EF4-FFF2-40B4-BE49-F238E27FC236}">
                <a16:creationId xmlns:a16="http://schemas.microsoft.com/office/drawing/2014/main" id="{F7978606-01C1-49F6-BB8B-D901BC6E58D6}"/>
              </a:ext>
            </a:extLst>
          </p:cNvPr>
          <p:cNvSpPr txBox="1"/>
          <p:nvPr/>
        </p:nvSpPr>
        <p:spPr>
          <a:xfrm>
            <a:off x="4405910" y="1423441"/>
            <a:ext cx="2875935" cy="523220"/>
          </a:xfrm>
          <a:prstGeom prst="rect">
            <a:avLst/>
          </a:prstGeom>
          <a:noFill/>
        </p:spPr>
        <p:txBody>
          <a:bodyPr wrap="square" rtlCol="0">
            <a:spAutoFit/>
          </a:bodyPr>
          <a:lstStyle/>
          <a:p>
            <a:r>
              <a:rPr lang="zh-CN" altLang="en-US" sz="1400" dirty="0">
                <a:solidFill>
                  <a:srgbClr val="FF0000"/>
                </a:solidFill>
              </a:rPr>
              <a:t>再把需要滑动的组件内容全都移到该动态面板的默认状态下。</a:t>
            </a:r>
          </a:p>
        </p:txBody>
      </p:sp>
      <p:sp>
        <p:nvSpPr>
          <p:cNvPr id="21" name="文本框 20">
            <a:extLst>
              <a:ext uri="{FF2B5EF4-FFF2-40B4-BE49-F238E27FC236}">
                <a16:creationId xmlns:a16="http://schemas.microsoft.com/office/drawing/2014/main" id="{341A6CC9-DBF5-4A5D-AF69-0816E021EC4C}"/>
              </a:ext>
            </a:extLst>
          </p:cNvPr>
          <p:cNvSpPr txBox="1"/>
          <p:nvPr/>
        </p:nvSpPr>
        <p:spPr>
          <a:xfrm>
            <a:off x="8068426" y="1300538"/>
            <a:ext cx="2875935" cy="523220"/>
          </a:xfrm>
          <a:prstGeom prst="rect">
            <a:avLst/>
          </a:prstGeom>
          <a:noFill/>
        </p:spPr>
        <p:txBody>
          <a:bodyPr wrap="square" rtlCol="0">
            <a:spAutoFit/>
          </a:bodyPr>
          <a:lstStyle/>
          <a:p>
            <a:r>
              <a:rPr lang="zh-CN" altLang="en-US" sz="1400" dirty="0">
                <a:solidFill>
                  <a:srgbClr val="FF0000"/>
                </a:solidFill>
              </a:rPr>
              <a:t>右击该动态面板，选择滚动条，选择垂直滚动。</a:t>
            </a:r>
          </a:p>
        </p:txBody>
      </p:sp>
    </p:spTree>
    <p:extLst>
      <p:ext uri="{BB962C8B-B14F-4D97-AF65-F5344CB8AC3E}">
        <p14:creationId xmlns:p14="http://schemas.microsoft.com/office/powerpoint/2010/main" val="27919035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p:bldP spid="18" grpId="0"/>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364848" y="62230"/>
            <a:ext cx="3731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界面原型的示例</a:t>
            </a:r>
          </a:p>
        </p:txBody>
      </p:sp>
      <p:sp>
        <p:nvSpPr>
          <p:cNvPr id="19" name="PA_文本框 47">
            <a:extLst>
              <a:ext uri="{FF2B5EF4-FFF2-40B4-BE49-F238E27FC236}">
                <a16:creationId xmlns:a16="http://schemas.microsoft.com/office/drawing/2014/main" id="{1D3219F2-918E-423F-8D05-CF655D52A580}"/>
              </a:ext>
            </a:extLst>
          </p:cNvPr>
          <p:cNvSpPr>
            <a:spLocks noChangeArrowheads="1"/>
          </p:cNvSpPr>
          <p:nvPr>
            <p:custDataLst>
              <p:tags r:id="rId6"/>
            </p:custDataLst>
          </p:nvPr>
        </p:nvSpPr>
        <p:spPr bwMode="auto">
          <a:xfrm>
            <a:off x="962026" y="764146"/>
            <a:ext cx="1652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查看预览</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5" name="PA_文本框 47">
            <a:extLst>
              <a:ext uri="{FF2B5EF4-FFF2-40B4-BE49-F238E27FC236}">
                <a16:creationId xmlns:a16="http://schemas.microsoft.com/office/drawing/2014/main" id="{47D18F8C-697C-43A0-A794-483D907C9219}"/>
              </a:ext>
            </a:extLst>
          </p:cNvPr>
          <p:cNvSpPr>
            <a:spLocks noChangeArrowheads="1"/>
          </p:cNvSpPr>
          <p:nvPr>
            <p:custDataLst>
              <p:tags r:id="rId7"/>
            </p:custDataLst>
          </p:nvPr>
        </p:nvSpPr>
        <p:spPr bwMode="auto">
          <a:xfrm>
            <a:off x="145776" y="689627"/>
            <a:ext cx="8162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07</a:t>
            </a:r>
            <a:endParaRPr kumimoji="0" lang="zh-CN" altLang="en-US" sz="4000" b="1" i="0" u="none" strike="noStrike" kern="1200" cap="none" spc="0" normalizeH="0" baseline="0" noProof="0" dirty="0">
              <a:ln>
                <a:noFill/>
              </a:ln>
              <a:solidFill>
                <a:srgbClr val="F8B193"/>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41A299A2-C82B-4D81-B006-C11E2C331D6A}"/>
              </a:ext>
            </a:extLst>
          </p:cNvPr>
          <p:cNvPicPr>
            <a:picLocks noChangeAspect="1"/>
          </p:cNvPicPr>
          <p:nvPr/>
        </p:nvPicPr>
        <p:blipFill>
          <a:blip r:embed="rId10"/>
          <a:stretch>
            <a:fillRect/>
          </a:stretch>
        </p:blipFill>
        <p:spPr>
          <a:xfrm>
            <a:off x="3772489" y="1562169"/>
            <a:ext cx="2669487" cy="5178035"/>
          </a:xfrm>
          <a:prstGeom prst="rect">
            <a:avLst/>
          </a:prstGeom>
        </p:spPr>
      </p:pic>
      <p:pic>
        <p:nvPicPr>
          <p:cNvPr id="10" name="图片 9">
            <a:extLst>
              <a:ext uri="{FF2B5EF4-FFF2-40B4-BE49-F238E27FC236}">
                <a16:creationId xmlns:a16="http://schemas.microsoft.com/office/drawing/2014/main" id="{A21A969F-67DA-466F-B2A3-E362CED4140E}"/>
              </a:ext>
            </a:extLst>
          </p:cNvPr>
          <p:cNvPicPr>
            <a:picLocks noChangeAspect="1"/>
          </p:cNvPicPr>
          <p:nvPr/>
        </p:nvPicPr>
        <p:blipFill>
          <a:blip r:embed="rId11"/>
          <a:stretch>
            <a:fillRect/>
          </a:stretch>
        </p:blipFill>
        <p:spPr>
          <a:xfrm>
            <a:off x="6618814" y="1562169"/>
            <a:ext cx="2679108" cy="5149957"/>
          </a:xfrm>
          <a:prstGeom prst="rect">
            <a:avLst/>
          </a:prstGeom>
        </p:spPr>
      </p:pic>
      <p:pic>
        <p:nvPicPr>
          <p:cNvPr id="12" name="图片 11">
            <a:extLst>
              <a:ext uri="{FF2B5EF4-FFF2-40B4-BE49-F238E27FC236}">
                <a16:creationId xmlns:a16="http://schemas.microsoft.com/office/drawing/2014/main" id="{5CBE5C14-9EAD-4437-B571-A5275F39D4FF}"/>
              </a:ext>
            </a:extLst>
          </p:cNvPr>
          <p:cNvPicPr>
            <a:picLocks noChangeAspect="1"/>
          </p:cNvPicPr>
          <p:nvPr/>
        </p:nvPicPr>
        <p:blipFill>
          <a:blip r:embed="rId12"/>
          <a:stretch>
            <a:fillRect/>
          </a:stretch>
        </p:blipFill>
        <p:spPr>
          <a:xfrm>
            <a:off x="9460388" y="1576209"/>
            <a:ext cx="2641698" cy="5121879"/>
          </a:xfrm>
          <a:prstGeom prst="rect">
            <a:avLst/>
          </a:prstGeom>
        </p:spPr>
      </p:pic>
      <p:pic>
        <p:nvPicPr>
          <p:cNvPr id="14" name="图片 13">
            <a:extLst>
              <a:ext uri="{FF2B5EF4-FFF2-40B4-BE49-F238E27FC236}">
                <a16:creationId xmlns:a16="http://schemas.microsoft.com/office/drawing/2014/main" id="{D5715324-3E22-47B8-BE15-A72AD62BC154}"/>
              </a:ext>
            </a:extLst>
          </p:cNvPr>
          <p:cNvPicPr>
            <a:picLocks noChangeAspect="1"/>
          </p:cNvPicPr>
          <p:nvPr/>
        </p:nvPicPr>
        <p:blipFill>
          <a:blip r:embed="rId13"/>
          <a:stretch>
            <a:fillRect/>
          </a:stretch>
        </p:blipFill>
        <p:spPr>
          <a:xfrm>
            <a:off x="750296" y="2473427"/>
            <a:ext cx="2375901" cy="1911145"/>
          </a:xfrm>
          <a:prstGeom prst="rect">
            <a:avLst/>
          </a:prstGeom>
        </p:spPr>
      </p:pic>
      <p:sp>
        <p:nvSpPr>
          <p:cNvPr id="22" name="文本框 21">
            <a:extLst>
              <a:ext uri="{FF2B5EF4-FFF2-40B4-BE49-F238E27FC236}">
                <a16:creationId xmlns:a16="http://schemas.microsoft.com/office/drawing/2014/main" id="{CA94A49D-27FA-42AC-9067-2EF3620F6A30}"/>
              </a:ext>
            </a:extLst>
          </p:cNvPr>
          <p:cNvSpPr txBox="1"/>
          <p:nvPr/>
        </p:nvSpPr>
        <p:spPr>
          <a:xfrm>
            <a:off x="484989" y="1576209"/>
            <a:ext cx="2875935" cy="523220"/>
          </a:xfrm>
          <a:prstGeom prst="rect">
            <a:avLst/>
          </a:prstGeom>
          <a:noFill/>
        </p:spPr>
        <p:txBody>
          <a:bodyPr wrap="square" rtlCol="0">
            <a:spAutoFit/>
          </a:bodyPr>
          <a:lstStyle/>
          <a:p>
            <a:r>
              <a:rPr lang="zh-CN" altLang="en-US" sz="1400" dirty="0">
                <a:solidFill>
                  <a:srgbClr val="FF0000"/>
                </a:solidFill>
              </a:rPr>
              <a:t>最后点击右上方的预览图标，会将界面原型效果预览在默认浏览器上。</a:t>
            </a:r>
          </a:p>
        </p:txBody>
      </p:sp>
      <p:sp>
        <p:nvSpPr>
          <p:cNvPr id="23" name="文本框 22">
            <a:extLst>
              <a:ext uri="{FF2B5EF4-FFF2-40B4-BE49-F238E27FC236}">
                <a16:creationId xmlns:a16="http://schemas.microsoft.com/office/drawing/2014/main" id="{6F4EED0B-D4A5-4925-97D2-8A0AA26CE579}"/>
              </a:ext>
            </a:extLst>
          </p:cNvPr>
          <p:cNvSpPr txBox="1"/>
          <p:nvPr/>
        </p:nvSpPr>
        <p:spPr>
          <a:xfrm>
            <a:off x="4075677" y="908184"/>
            <a:ext cx="5411205" cy="307777"/>
          </a:xfrm>
          <a:prstGeom prst="rect">
            <a:avLst/>
          </a:prstGeom>
          <a:noFill/>
        </p:spPr>
        <p:txBody>
          <a:bodyPr wrap="square" rtlCol="0">
            <a:spAutoFit/>
          </a:bodyPr>
          <a:lstStyle/>
          <a:p>
            <a:r>
              <a:rPr lang="zh-CN" altLang="en-US" sz="1400" dirty="0">
                <a:solidFill>
                  <a:srgbClr val="FF0000"/>
                </a:solidFill>
              </a:rPr>
              <a:t>效果如图所示，以实现滑动，“全部回复”和“只看楼主”的切换。</a:t>
            </a:r>
          </a:p>
        </p:txBody>
      </p:sp>
    </p:spTree>
    <p:extLst>
      <p:ext uri="{BB962C8B-B14F-4D97-AF65-F5344CB8AC3E}">
        <p14:creationId xmlns:p14="http://schemas.microsoft.com/office/powerpoint/2010/main" val="38650076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p:cNvSpPr>
            <a:spLocks noChangeArrowheads="1"/>
          </p:cNvSpPr>
          <p:nvPr>
            <p:custDataLst>
              <p:tags r:id="rId11"/>
            </p:custDataLst>
          </p:nvPr>
        </p:nvSpPr>
        <p:spPr bwMode="auto">
          <a:xfrm>
            <a:off x="4834255" y="159131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p:cNvSpPr>
            <a:spLocks noChangeArrowheads="1"/>
          </p:cNvSpPr>
          <p:nvPr>
            <p:custDataLst>
              <p:tags r:id="rId12"/>
            </p:custDataLst>
          </p:nvPr>
        </p:nvSpPr>
        <p:spPr bwMode="auto">
          <a:xfrm>
            <a:off x="6928060" y="1756492"/>
            <a:ext cx="2025899"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endParaRPr kumimoji="0" lang="en-US" altLang="zh-CN" sz="3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30722"/>
                                        </p:tgtEl>
                                        <p:attrNameLst>
                                          <p:attrName>style.visibility</p:attrName>
                                        </p:attrNameLst>
                                      </p:cBhvr>
                                      <p:to>
                                        <p:strVal val="visible"/>
                                      </p:to>
                                    </p:set>
                                    <p:anim to="" calcmode="lin" valueType="num">
                                      <p:cBhvr>
                                        <p:cTn id="7" dur="750" fill="hold">
                                          <p:stCondLst>
                                            <p:cond delay="0"/>
                                          </p:stCondLst>
                                        </p:cTn>
                                        <p:tgtEl>
                                          <p:spTgt spid="3072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8" dur="750" fill="hold">
                                          <p:stCondLst>
                                            <p:cond delay="0"/>
                                          </p:stCondLst>
                                        </p:cTn>
                                        <p:tgtEl>
                                          <p:spTgt spid="30722"/>
                                        </p:tgtEl>
                                        <p:attrNameLst>
                                          <p:attrName>ppt_w</p:attrName>
                                        </p:attrNameLst>
                                      </p:cBhvr>
                                      <p:tavLst>
                                        <p:tav tm="0" fmla="#ppt_w/2*($)^8">
                                          <p:val>
                                            <p:fltVal val="0"/>
                                          </p:val>
                                        </p:tav>
                                        <p:tav tm="50000" fmla="#ppt_w-#ppt_w/2*(2-$)^8">
                                          <p:val>
                                            <p:fltVal val="1"/>
                                          </p:val>
                                        </p:tav>
                                        <p:tav tm="100000">
                                          <p:val>
                                            <p:fltVal val="2"/>
                                          </p:val>
                                        </p:tav>
                                      </p:tavLst>
                                    </p:anim>
                                  </p:childTnLst>
                                </p:cTn>
                              </p:par>
                              <p:par>
                                <p:cTn id="9" presetID="0" presetClass="entr" presetSubtype="0" fill="hold" grpId="0" nodeType="withEffect">
                                  <p:stCondLst>
                                    <p:cond delay="0"/>
                                  </p:stCondLst>
                                  <p:iterate type="lt">
                                    <p:tmPct val="10000"/>
                                  </p:iterate>
                                  <p:childTnLst>
                                    <p:set>
                                      <p:cBhvr>
                                        <p:cTn id="10" dur="750" fill="hold">
                                          <p:stCondLst>
                                            <p:cond delay="0"/>
                                          </p:stCondLst>
                                        </p:cTn>
                                        <p:tgtEl>
                                          <p:spTgt spid="30723"/>
                                        </p:tgtEl>
                                        <p:attrNameLst>
                                          <p:attrName>style.visibility</p:attrName>
                                        </p:attrNameLst>
                                      </p:cBhvr>
                                      <p:to>
                                        <p:strVal val="visible"/>
                                      </p:to>
                                    </p:set>
                                    <p:anim to="" calcmode="lin" valueType="num">
                                      <p:cBhvr>
                                        <p:cTn id="11" dur="750" fill="hold">
                                          <p:stCondLst>
                                            <p:cond delay="0"/>
                                          </p:stCondLst>
                                        </p:cTn>
                                        <p:tgtEl>
                                          <p:spTgt spid="3072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2" dur="750" fill="hold">
                                          <p:stCondLst>
                                            <p:cond delay="0"/>
                                          </p:stCondLst>
                                        </p:cTn>
                                        <p:tgtEl>
                                          <p:spTgt spid="30723"/>
                                        </p:tgtEl>
                                        <p:attrNameLst>
                                          <p:attrName>ppt_w</p:attrName>
                                        </p:attrNameLst>
                                      </p:cBhvr>
                                      <p:tavLst>
                                        <p:tav tm="0" fmla="#ppt_w/2*($)^8">
                                          <p:val>
                                            <p:fltVal val="0"/>
                                          </p:val>
                                        </p:tav>
                                        <p:tav tm="50000" fmla="#ppt_w-#ppt_w/2*(2-$)^8">
                                          <p:val>
                                            <p:fltVal val="1"/>
                                          </p:val>
                                        </p:tav>
                                        <p:tav tm="100000">
                                          <p:val>
                                            <p:fltVal val="2"/>
                                          </p:val>
                                        </p:tav>
                                      </p:tavLst>
                                    </p:anim>
                                  </p:childTnLst>
                                </p:cTn>
                              </p:par>
                              <p:par>
                                <p:cTn id="13" presetID="0" presetClass="entr" presetSubtype="0" fill="hold" grpId="0" nodeType="withEffect">
                                  <p:stCondLst>
                                    <p:cond delay="0"/>
                                  </p:stCondLst>
                                  <p:iterate type="lt">
                                    <p:tmPct val="10000"/>
                                  </p:iterate>
                                  <p:childTnLst>
                                    <p:set>
                                      <p:cBhvr>
                                        <p:cTn id="14" dur="750" fill="hold">
                                          <p:stCondLst>
                                            <p:cond delay="0"/>
                                          </p:stCondLst>
                                        </p:cTn>
                                        <p:tgtEl>
                                          <p:spTgt spid="30724"/>
                                        </p:tgtEl>
                                        <p:attrNameLst>
                                          <p:attrName>style.visibility</p:attrName>
                                        </p:attrNameLst>
                                      </p:cBhvr>
                                      <p:to>
                                        <p:strVal val="visible"/>
                                      </p:to>
                                    </p:set>
                                    <p:anim to="" calcmode="lin" valueType="num">
                                      <p:cBhvr>
                                        <p:cTn id="15" dur="750" fill="hold">
                                          <p:stCondLst>
                                            <p:cond delay="0"/>
                                          </p:stCondLst>
                                        </p:cTn>
                                        <p:tgtEl>
                                          <p:spTgt spid="30724"/>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6" dur="750" fill="hold">
                                          <p:stCondLst>
                                            <p:cond delay="0"/>
                                          </p:stCondLst>
                                        </p:cTn>
                                        <p:tgtEl>
                                          <p:spTgt spid="30724"/>
                                        </p:tgtEl>
                                        <p:attrNameLst>
                                          <p:attrName>ppt_w</p:attrName>
                                        </p:attrNameLst>
                                      </p:cBhvr>
                                      <p:tavLst>
                                        <p:tav tm="0" fmla="#ppt_w/2*($)^8">
                                          <p:val>
                                            <p:fltVal val="0"/>
                                          </p:val>
                                        </p:tav>
                                        <p:tav tm="50000" fmla="#ppt_w-#ppt_w/2*(2-$)^8">
                                          <p:val>
                                            <p:fltVal val="1"/>
                                          </p:val>
                                        </p:tav>
                                        <p:tav tm="100000">
                                          <p:val>
                                            <p:fltVal val="2"/>
                                          </p:val>
                                        </p:tav>
                                      </p:tavLst>
                                    </p:anim>
                                  </p:childTnLst>
                                </p:cTn>
                              </p:par>
                              <p:par>
                                <p:cTn id="17" presetID="0" presetClass="entr" presetSubtype="0" fill="hold" grpId="0" nodeType="withEffect">
                                  <p:stCondLst>
                                    <p:cond delay="0"/>
                                  </p:stCondLst>
                                  <p:iterate type="lt">
                                    <p:tmPct val="10000"/>
                                  </p:iterate>
                                  <p:childTnLst>
                                    <p:set>
                                      <p:cBhvr>
                                        <p:cTn id="18" dur="750" fill="hold">
                                          <p:stCondLst>
                                            <p:cond delay="0"/>
                                          </p:stCondLst>
                                        </p:cTn>
                                        <p:tgtEl>
                                          <p:spTgt spid="30725"/>
                                        </p:tgtEl>
                                        <p:attrNameLst>
                                          <p:attrName>style.visibility</p:attrName>
                                        </p:attrNameLst>
                                      </p:cBhvr>
                                      <p:to>
                                        <p:strVal val="visible"/>
                                      </p:to>
                                    </p:set>
                                    <p:anim to="" calcmode="lin" valueType="num">
                                      <p:cBhvr>
                                        <p:cTn id="19" dur="750" fill="hold">
                                          <p:stCondLst>
                                            <p:cond delay="0"/>
                                          </p:stCondLst>
                                        </p:cTn>
                                        <p:tgtEl>
                                          <p:spTgt spid="30725"/>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0" dur="750" fill="hold">
                                          <p:stCondLst>
                                            <p:cond delay="0"/>
                                          </p:stCondLst>
                                        </p:cTn>
                                        <p:tgtEl>
                                          <p:spTgt spid="30725"/>
                                        </p:tgtEl>
                                        <p:attrNameLst>
                                          <p:attrName>ppt_w</p:attrName>
                                        </p:attrNameLst>
                                      </p:cBhvr>
                                      <p:tavLst>
                                        <p:tav tm="0" fmla="#ppt_w/2*($)^8">
                                          <p:val>
                                            <p:fltVal val="0"/>
                                          </p:val>
                                        </p:tav>
                                        <p:tav tm="50000" fmla="#ppt_w-#ppt_w/2*(2-$)^8">
                                          <p:val>
                                            <p:fltVal val="1"/>
                                          </p:val>
                                        </p:tav>
                                        <p:tav tm="100000">
                                          <p:val>
                                            <p:fltVal val="2"/>
                                          </p:val>
                                        </p:tav>
                                      </p:tavLst>
                                    </p:anim>
                                  </p:childTnLst>
                                </p:cTn>
                              </p:par>
                              <p:par>
                                <p:cTn id="21" presetID="0" presetClass="entr" presetSubtype="0" fill="hold" grpId="0" nodeType="withEffect">
                                  <p:stCondLst>
                                    <p:cond delay="0"/>
                                  </p:stCondLst>
                                  <p:iterate type="lt">
                                    <p:tmPct val="10000"/>
                                  </p:iterate>
                                  <p:childTnLst>
                                    <p:set>
                                      <p:cBhvr>
                                        <p:cTn id="22" dur="750" fill="hold">
                                          <p:stCondLst>
                                            <p:cond delay="0"/>
                                          </p:stCondLst>
                                        </p:cTn>
                                        <p:tgtEl>
                                          <p:spTgt spid="30726"/>
                                        </p:tgtEl>
                                        <p:attrNameLst>
                                          <p:attrName>style.visibility</p:attrName>
                                        </p:attrNameLst>
                                      </p:cBhvr>
                                      <p:to>
                                        <p:strVal val="visible"/>
                                      </p:to>
                                    </p:set>
                                    <p:anim to="" calcmode="lin" valueType="num">
                                      <p:cBhvr>
                                        <p:cTn id="23" dur="750" fill="hold">
                                          <p:stCondLst>
                                            <p:cond delay="0"/>
                                          </p:stCondLst>
                                        </p:cTn>
                                        <p:tgtEl>
                                          <p:spTgt spid="30726"/>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4" dur="750" fill="hold">
                                          <p:stCondLst>
                                            <p:cond delay="0"/>
                                          </p:stCondLst>
                                        </p:cTn>
                                        <p:tgtEl>
                                          <p:spTgt spid="30726"/>
                                        </p:tgtEl>
                                        <p:attrNameLst>
                                          <p:attrName>ppt_w</p:attrName>
                                        </p:attrNameLst>
                                      </p:cBhvr>
                                      <p:tavLst>
                                        <p:tav tm="0" fmla="#ppt_w/2*($)^8">
                                          <p:val>
                                            <p:fltVal val="0"/>
                                          </p:val>
                                        </p:tav>
                                        <p:tav tm="50000" fmla="#ppt_w-#ppt_w/2*(2-$)^8">
                                          <p:val>
                                            <p:fltVal val="1"/>
                                          </p:val>
                                        </p:tav>
                                        <p:tav tm="100000">
                                          <p:val>
                                            <p:fltVal val="2"/>
                                          </p:val>
                                        </p:tav>
                                      </p:tavLst>
                                    </p:anim>
                                  </p:childTnLst>
                                </p:cTn>
                              </p:par>
                              <p:par>
                                <p:cTn id="25" presetID="0" presetClass="entr" presetSubtype="0" fill="hold" grpId="0" nodeType="withEffect">
                                  <p:stCondLst>
                                    <p:cond delay="0"/>
                                  </p:stCondLst>
                                  <p:iterate type="lt">
                                    <p:tmPct val="10000"/>
                                  </p:iterate>
                                  <p:childTnLst>
                                    <p:set>
                                      <p:cBhvr>
                                        <p:cTn id="26" dur="750" fill="hold">
                                          <p:stCondLst>
                                            <p:cond delay="0"/>
                                          </p:stCondLst>
                                        </p:cTn>
                                        <p:tgtEl>
                                          <p:spTgt spid="30727"/>
                                        </p:tgtEl>
                                        <p:attrNameLst>
                                          <p:attrName>style.visibility</p:attrName>
                                        </p:attrNameLst>
                                      </p:cBhvr>
                                      <p:to>
                                        <p:strVal val="visible"/>
                                      </p:to>
                                    </p:set>
                                    <p:anim to="" calcmode="lin" valueType="num">
                                      <p:cBhvr>
                                        <p:cTn id="27" dur="750" fill="hold">
                                          <p:stCondLst>
                                            <p:cond delay="0"/>
                                          </p:stCondLst>
                                        </p:cTn>
                                        <p:tgtEl>
                                          <p:spTgt spid="30727"/>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8" dur="750" fill="hold">
                                          <p:stCondLst>
                                            <p:cond delay="0"/>
                                          </p:stCondLst>
                                        </p:cTn>
                                        <p:tgtEl>
                                          <p:spTgt spid="30727"/>
                                        </p:tgtEl>
                                        <p:attrNameLst>
                                          <p:attrName>ppt_w</p:attrName>
                                        </p:attrNameLst>
                                      </p:cBhvr>
                                      <p:tavLst>
                                        <p:tav tm="0" fmla="#ppt_w/2*($)^8">
                                          <p:val>
                                            <p:fltVal val="0"/>
                                          </p:val>
                                        </p:tav>
                                        <p:tav tm="50000" fmla="#ppt_w-#ppt_w/2*(2-$)^8">
                                          <p:val>
                                            <p:fltVal val="1"/>
                                          </p:val>
                                        </p:tav>
                                        <p:tav tm="100000">
                                          <p:val>
                                            <p:fltVal val="2"/>
                                          </p:val>
                                        </p:tav>
                                      </p:tavLst>
                                    </p:anim>
                                  </p:childTnLst>
                                </p:cTn>
                              </p:par>
                              <p:par>
                                <p:cTn id="29" presetID="0" presetClass="entr" presetSubtype="0" fill="hold" grpId="0" nodeType="withEffect">
                                  <p:stCondLst>
                                    <p:cond delay="0"/>
                                  </p:stCondLst>
                                  <p:iterate type="lt">
                                    <p:tmPct val="10000"/>
                                  </p:iterate>
                                  <p:childTnLst>
                                    <p:set>
                                      <p:cBhvr>
                                        <p:cTn id="30" dur="750" fill="hold">
                                          <p:stCondLst>
                                            <p:cond delay="0"/>
                                          </p:stCondLst>
                                        </p:cTn>
                                        <p:tgtEl>
                                          <p:spTgt spid="30728"/>
                                        </p:tgtEl>
                                        <p:attrNameLst>
                                          <p:attrName>style.visibility</p:attrName>
                                        </p:attrNameLst>
                                      </p:cBhvr>
                                      <p:to>
                                        <p:strVal val="visible"/>
                                      </p:to>
                                    </p:set>
                                    <p:anim to="" calcmode="lin" valueType="num">
                                      <p:cBhvr>
                                        <p:cTn id="31" dur="750" fill="hold">
                                          <p:stCondLst>
                                            <p:cond delay="0"/>
                                          </p:stCondLst>
                                        </p:cTn>
                                        <p:tgtEl>
                                          <p:spTgt spid="30728"/>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2" dur="750" fill="hold">
                                          <p:stCondLst>
                                            <p:cond delay="0"/>
                                          </p:stCondLst>
                                        </p:cTn>
                                        <p:tgtEl>
                                          <p:spTgt spid="30728"/>
                                        </p:tgtEl>
                                        <p:attrNameLst>
                                          <p:attrName>ppt_w</p:attrName>
                                        </p:attrNameLst>
                                      </p:cBhvr>
                                      <p:tavLst>
                                        <p:tav tm="0" fmla="#ppt_w/2*($)^8">
                                          <p:val>
                                            <p:fltVal val="0"/>
                                          </p:val>
                                        </p:tav>
                                        <p:tav tm="50000" fmla="#ppt_w-#ppt_w/2*(2-$)^8">
                                          <p:val>
                                            <p:fltVal val="1"/>
                                          </p:val>
                                        </p:tav>
                                        <p:tav tm="100000">
                                          <p:val>
                                            <p:fltVal val="2"/>
                                          </p:val>
                                        </p:tav>
                                      </p:tavLst>
                                    </p:anim>
                                  </p:childTnLst>
                                </p:cTn>
                              </p:par>
                              <p:par>
                                <p:cTn id="33" presetID="0" presetClass="entr" presetSubtype="0" fill="hold" grpId="0" nodeType="withEffect">
                                  <p:stCondLst>
                                    <p:cond delay="0"/>
                                  </p:stCondLst>
                                  <p:iterate type="lt">
                                    <p:tmPct val="10000"/>
                                  </p:iterate>
                                  <p:childTnLst>
                                    <p:set>
                                      <p:cBhvr>
                                        <p:cTn id="34" dur="750" fill="hold">
                                          <p:stCondLst>
                                            <p:cond delay="0"/>
                                          </p:stCondLst>
                                        </p:cTn>
                                        <p:tgtEl>
                                          <p:spTgt spid="30729"/>
                                        </p:tgtEl>
                                        <p:attrNameLst>
                                          <p:attrName>style.visibility</p:attrName>
                                        </p:attrNameLst>
                                      </p:cBhvr>
                                      <p:to>
                                        <p:strVal val="visible"/>
                                      </p:to>
                                    </p:set>
                                    <p:anim to="" calcmode="lin" valueType="num">
                                      <p:cBhvr>
                                        <p:cTn id="35" dur="750" fill="hold">
                                          <p:stCondLst>
                                            <p:cond delay="0"/>
                                          </p:stCondLst>
                                        </p:cTn>
                                        <p:tgtEl>
                                          <p:spTgt spid="30729"/>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6" dur="750" fill="hold">
                                          <p:stCondLst>
                                            <p:cond delay="0"/>
                                          </p:stCondLst>
                                        </p:cTn>
                                        <p:tgtEl>
                                          <p:spTgt spid="30729"/>
                                        </p:tgtEl>
                                        <p:attrNameLst>
                                          <p:attrName>ppt_w</p:attrName>
                                        </p:attrNameLst>
                                      </p:cBhvr>
                                      <p:tavLst>
                                        <p:tav tm="0" fmla="#ppt_w/2*($)^8">
                                          <p:val>
                                            <p:fltVal val="0"/>
                                          </p:val>
                                        </p:tav>
                                        <p:tav tm="50000" fmla="#ppt_w-#ppt_w/2*(2-$)^8">
                                          <p:val>
                                            <p:fltVal val="1"/>
                                          </p:val>
                                        </p:tav>
                                        <p:tav tm="100000">
                                          <p:val>
                                            <p:fltVal val="2"/>
                                          </p:val>
                                        </p:tav>
                                      </p:tavLst>
                                    </p:anim>
                                  </p:childTnLst>
                                </p:cTn>
                              </p:par>
                              <p:par>
                                <p:cTn id="37" presetID="0" presetClass="entr" presetSubtype="0" fill="hold" grpId="0" nodeType="withEffect">
                                  <p:stCondLst>
                                    <p:cond delay="0"/>
                                  </p:stCondLst>
                                  <p:iterate type="lt">
                                    <p:tmPct val="10000"/>
                                  </p:iterate>
                                  <p:childTnLst>
                                    <p:set>
                                      <p:cBhvr>
                                        <p:cTn id="38" dur="750" fill="hold">
                                          <p:stCondLst>
                                            <p:cond delay="0"/>
                                          </p:stCondLst>
                                        </p:cTn>
                                        <p:tgtEl>
                                          <p:spTgt spid="30730"/>
                                        </p:tgtEl>
                                        <p:attrNameLst>
                                          <p:attrName>style.visibility</p:attrName>
                                        </p:attrNameLst>
                                      </p:cBhvr>
                                      <p:to>
                                        <p:strVal val="visible"/>
                                      </p:to>
                                    </p:set>
                                    <p:anim to="" calcmode="lin" valueType="num">
                                      <p:cBhvr>
                                        <p:cTn id="39" dur="750" fill="hold">
                                          <p:stCondLst>
                                            <p:cond delay="0"/>
                                          </p:stCondLst>
                                        </p:cTn>
                                        <p:tgtEl>
                                          <p:spTgt spid="30730"/>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0" dur="750" fill="hold">
                                          <p:stCondLst>
                                            <p:cond delay="0"/>
                                          </p:stCondLst>
                                        </p:cTn>
                                        <p:tgtEl>
                                          <p:spTgt spid="30730"/>
                                        </p:tgtEl>
                                        <p:attrNameLst>
                                          <p:attrName>ppt_w</p:attrName>
                                        </p:attrNameLst>
                                      </p:cBhvr>
                                      <p:tavLst>
                                        <p:tav tm="0" fmla="#ppt_w/2*($)^8">
                                          <p:val>
                                            <p:fltVal val="0"/>
                                          </p:val>
                                        </p:tav>
                                        <p:tav tm="50000" fmla="#ppt_w-#ppt_w/2*(2-$)^8">
                                          <p:val>
                                            <p:fltVal val="1"/>
                                          </p:val>
                                        </p:tav>
                                        <p:tav tm="100000">
                                          <p:val>
                                            <p:fltVal val="2"/>
                                          </p:val>
                                        </p:tav>
                                      </p:tavLst>
                                    </p:anim>
                                  </p:childTnLst>
                                </p:cTn>
                              </p:par>
                              <p:par>
                                <p:cTn id="41" presetID="0" presetClass="entr" presetSubtype="0" fill="hold" grpId="0" nodeType="withEffect">
                                  <p:stCondLst>
                                    <p:cond delay="0"/>
                                  </p:stCondLst>
                                  <p:iterate type="lt">
                                    <p:tmPct val="10000"/>
                                  </p:iterate>
                                  <p:childTnLst>
                                    <p:set>
                                      <p:cBhvr>
                                        <p:cTn id="42" dur="750" fill="hold">
                                          <p:stCondLst>
                                            <p:cond delay="0"/>
                                          </p:stCondLst>
                                        </p:cTn>
                                        <p:tgtEl>
                                          <p:spTgt spid="30731"/>
                                        </p:tgtEl>
                                        <p:attrNameLst>
                                          <p:attrName>style.visibility</p:attrName>
                                        </p:attrNameLst>
                                      </p:cBhvr>
                                      <p:to>
                                        <p:strVal val="visible"/>
                                      </p:to>
                                    </p:set>
                                    <p:anim to="" calcmode="lin" valueType="num">
                                      <p:cBhvr>
                                        <p:cTn id="43" dur="750" fill="hold">
                                          <p:stCondLst>
                                            <p:cond delay="0"/>
                                          </p:stCondLst>
                                        </p:cTn>
                                        <p:tgtEl>
                                          <p:spTgt spid="30731"/>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4" dur="750" fill="hold">
                                          <p:stCondLst>
                                            <p:cond delay="0"/>
                                          </p:stCondLst>
                                        </p:cTn>
                                        <p:tgtEl>
                                          <p:spTgt spid="30731"/>
                                        </p:tgtEl>
                                        <p:attrNameLst>
                                          <p:attrName>ppt_w</p:attrName>
                                        </p:attrNameLst>
                                      </p:cBhvr>
                                      <p:tavLst>
                                        <p:tav tm="0" fmla="#ppt_w/2*($)^8">
                                          <p:val>
                                            <p:fltVal val="0"/>
                                          </p:val>
                                        </p:tav>
                                        <p:tav tm="50000" fmla="#ppt_w-#ppt_w/2*(2-$)^8">
                                          <p:val>
                                            <p:fltVal val="1"/>
                                          </p:val>
                                        </p:tav>
                                        <p:tav tm="100000">
                                          <p:val>
                                            <p:fltVal val="2"/>
                                          </p:val>
                                        </p:tav>
                                      </p:tavLst>
                                    </p:anim>
                                  </p:childTnLst>
                                </p:cTn>
                              </p:par>
                              <p:par>
                                <p:cTn id="45" presetID="0" presetClass="entr" presetSubtype="0" fill="hold" grpId="0" nodeType="withEffect">
                                  <p:stCondLst>
                                    <p:cond delay="0"/>
                                  </p:stCondLst>
                                  <p:iterate type="lt">
                                    <p:tmPct val="10000"/>
                                  </p:iterate>
                                  <p:childTnLst>
                                    <p:set>
                                      <p:cBhvr>
                                        <p:cTn id="46" dur="750" fill="hold">
                                          <p:stCondLst>
                                            <p:cond delay="0"/>
                                          </p:stCondLst>
                                        </p:cTn>
                                        <p:tgtEl>
                                          <p:spTgt spid="30732"/>
                                        </p:tgtEl>
                                        <p:attrNameLst>
                                          <p:attrName>style.visibility</p:attrName>
                                        </p:attrNameLst>
                                      </p:cBhvr>
                                      <p:to>
                                        <p:strVal val="visible"/>
                                      </p:to>
                                    </p:set>
                                    <p:anim to="" calcmode="lin" valueType="num">
                                      <p:cBhvr>
                                        <p:cTn id="47" dur="750" fill="hold">
                                          <p:stCondLst>
                                            <p:cond delay="0"/>
                                          </p:stCondLst>
                                        </p:cTn>
                                        <p:tgtEl>
                                          <p:spTgt spid="3073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8" dur="750" fill="hold">
                                          <p:stCondLst>
                                            <p:cond delay="0"/>
                                          </p:stCondLst>
                                        </p:cTn>
                                        <p:tgtEl>
                                          <p:spTgt spid="30732"/>
                                        </p:tgtEl>
                                        <p:attrNameLst>
                                          <p:attrName>ppt_w</p:attrName>
                                        </p:attrNameLst>
                                      </p:cBhvr>
                                      <p:tavLst>
                                        <p:tav tm="0" fmla="#ppt_w/2*($)^8">
                                          <p:val>
                                            <p:fltVal val="0"/>
                                          </p:val>
                                        </p:tav>
                                        <p:tav tm="50000" fmla="#ppt_w-#ppt_w/2*(2-$)^8">
                                          <p:val>
                                            <p:fltVal val="1"/>
                                          </p:val>
                                        </p:tav>
                                        <p:tav tm="100000">
                                          <p:val>
                                            <p:fltVal val="2"/>
                                          </p:val>
                                        </p:tav>
                                      </p:tavLst>
                                    </p:anim>
                                  </p:childTnLst>
                                </p:cTn>
                              </p:par>
                              <p:par>
                                <p:cTn id="49" presetID="0" presetClass="entr" presetSubtype="0" fill="hold" grpId="0" nodeType="withEffect">
                                  <p:stCondLst>
                                    <p:cond delay="0"/>
                                  </p:stCondLst>
                                  <p:iterate type="lt">
                                    <p:tmPct val="10000"/>
                                  </p:iterate>
                                  <p:childTnLst>
                                    <p:set>
                                      <p:cBhvr>
                                        <p:cTn id="50" dur="750" fill="hold">
                                          <p:stCondLst>
                                            <p:cond delay="0"/>
                                          </p:stCondLst>
                                        </p:cTn>
                                        <p:tgtEl>
                                          <p:spTgt spid="30733"/>
                                        </p:tgtEl>
                                        <p:attrNameLst>
                                          <p:attrName>style.visibility</p:attrName>
                                        </p:attrNameLst>
                                      </p:cBhvr>
                                      <p:to>
                                        <p:strVal val="visible"/>
                                      </p:to>
                                    </p:set>
                                    <p:anim to="" calcmode="lin" valueType="num">
                                      <p:cBhvr>
                                        <p:cTn id="51" dur="750" fill="hold">
                                          <p:stCondLst>
                                            <p:cond delay="0"/>
                                          </p:stCondLst>
                                        </p:cTn>
                                        <p:tgtEl>
                                          <p:spTgt spid="3073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52" dur="750" fill="hold">
                                          <p:stCondLst>
                                            <p:cond delay="0"/>
                                          </p:stCondLst>
                                        </p:cTn>
                                        <p:tgtEl>
                                          <p:spTgt spid="30733"/>
                                        </p:tgtEl>
                                        <p:attrNameLst>
                                          <p:attrName>ppt_w</p:attrName>
                                        </p:attrNameLst>
                                      </p:cBhvr>
                                      <p:tavLst>
                                        <p:tav tm="0" fmla="#ppt_w/2*($)^8">
                                          <p:val>
                                            <p:fltVal val="0"/>
                                          </p:val>
                                        </p:tav>
                                        <p:tav tm="50000" fmla="#ppt_w-#ppt_w/2*(2-$)^8">
                                          <p:val>
                                            <p:fltVal val="1"/>
                                          </p:val>
                                        </p:tav>
                                        <p:tav tm="100000">
                                          <p:val>
                                            <p:fltVal val="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nimBg="1"/>
      <p:bldP spid="30724" grpId="0" animBg="1"/>
      <p:bldP spid="30725" grpId="0" animBg="1"/>
      <p:bldP spid="30726" grpId="0" animBg="1"/>
      <p:bldP spid="30727" grpId="0" animBg="1"/>
      <p:bldP spid="30728" grpId="0" animBg="1"/>
      <p:bldP spid="30729" grpId="0" animBg="1"/>
      <p:bldP spid="30730" grpId="0" animBg="1"/>
      <p:bldP spid="30731" grpId="0" animBg="1"/>
      <p:bldP spid="30732" grpId="0"/>
      <p:bldP spid="3073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7890"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891"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892"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7893"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2697521" y="62061"/>
            <a:ext cx="2757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4" name="图片 3">
            <a:extLst>
              <a:ext uri="{FF2B5EF4-FFF2-40B4-BE49-F238E27FC236}">
                <a16:creationId xmlns:a16="http://schemas.microsoft.com/office/drawing/2014/main" id="{19F4DC21-19BB-49E1-B214-139BB5880342}"/>
              </a:ext>
            </a:extLst>
          </p:cNvPr>
          <p:cNvPicPr>
            <a:picLocks noChangeAspect="1"/>
          </p:cNvPicPr>
          <p:nvPr/>
        </p:nvPicPr>
        <p:blipFill>
          <a:blip r:embed="rId8"/>
          <a:stretch>
            <a:fillRect/>
          </a:stretch>
        </p:blipFill>
        <p:spPr>
          <a:xfrm>
            <a:off x="3591198" y="914400"/>
            <a:ext cx="4145540" cy="57485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p:cNvSpPr>
            <a:spLocks noChangeArrowheads="1"/>
          </p:cNvSpPr>
          <p:nvPr>
            <p:custDataLst>
              <p:tags r:id="rId11"/>
            </p:custDataLst>
          </p:nvPr>
        </p:nvSpPr>
        <p:spPr bwMode="auto">
          <a:xfrm>
            <a:off x="4833620" y="159131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p:cNvSpPr>
            <a:spLocks noChangeArrowheads="1"/>
          </p:cNvSpPr>
          <p:nvPr>
            <p:custDataLst>
              <p:tags r:id="rId12"/>
            </p:custDataLst>
          </p:nvPr>
        </p:nvSpPr>
        <p:spPr bwMode="auto">
          <a:xfrm>
            <a:off x="6914072" y="1587242"/>
            <a:ext cx="2025899"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dirty="0">
                <a:solidFill>
                  <a:srgbClr val="FFFFFF"/>
                </a:solidFill>
                <a:latin typeface="黑体" panose="02010609060101010101" pitchFamily="49" charset="-122"/>
                <a:ea typeface="黑体" panose="02010609060101010101" pitchFamily="49" charset="-122"/>
                <a:sym typeface="微软雅黑" panose="020B0503020204020204" pitchFamily="34" charset="-122"/>
              </a:rPr>
              <a:t>小组分工</a:t>
            </a:r>
            <a:endParaRPr lang="en-US" altLang="zh-CN" sz="3200" dirty="0">
              <a:solidFill>
                <a:srgbClr val="FFFFFF"/>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与评分</a:t>
            </a:r>
            <a:endParaRPr kumimoji="0" lang="en-US" altLang="zh-CN" sz="3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30722"/>
                                        </p:tgtEl>
                                        <p:attrNameLst>
                                          <p:attrName>style.visibility</p:attrName>
                                        </p:attrNameLst>
                                      </p:cBhvr>
                                      <p:to>
                                        <p:strVal val="visible"/>
                                      </p:to>
                                    </p:set>
                                    <p:anim to="" calcmode="lin" valueType="num">
                                      <p:cBhvr>
                                        <p:cTn id="7" dur="750" fill="hold">
                                          <p:stCondLst>
                                            <p:cond delay="0"/>
                                          </p:stCondLst>
                                        </p:cTn>
                                        <p:tgtEl>
                                          <p:spTgt spid="3072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8" dur="750" fill="hold">
                                          <p:stCondLst>
                                            <p:cond delay="0"/>
                                          </p:stCondLst>
                                        </p:cTn>
                                        <p:tgtEl>
                                          <p:spTgt spid="30722"/>
                                        </p:tgtEl>
                                        <p:attrNameLst>
                                          <p:attrName>ppt_w</p:attrName>
                                        </p:attrNameLst>
                                      </p:cBhvr>
                                      <p:tavLst>
                                        <p:tav tm="0" fmla="#ppt_w/2*($)^8">
                                          <p:val>
                                            <p:fltVal val="0"/>
                                          </p:val>
                                        </p:tav>
                                        <p:tav tm="50000" fmla="#ppt_w-#ppt_w/2*(2-$)^8">
                                          <p:val>
                                            <p:fltVal val="1"/>
                                          </p:val>
                                        </p:tav>
                                        <p:tav tm="100000">
                                          <p:val>
                                            <p:fltVal val="2"/>
                                          </p:val>
                                        </p:tav>
                                      </p:tavLst>
                                    </p:anim>
                                  </p:childTnLst>
                                </p:cTn>
                              </p:par>
                              <p:par>
                                <p:cTn id="9" presetID="0" presetClass="entr" presetSubtype="0" fill="hold" grpId="0" nodeType="withEffect">
                                  <p:stCondLst>
                                    <p:cond delay="0"/>
                                  </p:stCondLst>
                                  <p:iterate type="lt">
                                    <p:tmPct val="10000"/>
                                  </p:iterate>
                                  <p:childTnLst>
                                    <p:set>
                                      <p:cBhvr>
                                        <p:cTn id="10" dur="750" fill="hold">
                                          <p:stCondLst>
                                            <p:cond delay="0"/>
                                          </p:stCondLst>
                                        </p:cTn>
                                        <p:tgtEl>
                                          <p:spTgt spid="30723"/>
                                        </p:tgtEl>
                                        <p:attrNameLst>
                                          <p:attrName>style.visibility</p:attrName>
                                        </p:attrNameLst>
                                      </p:cBhvr>
                                      <p:to>
                                        <p:strVal val="visible"/>
                                      </p:to>
                                    </p:set>
                                    <p:anim to="" calcmode="lin" valueType="num">
                                      <p:cBhvr>
                                        <p:cTn id="11" dur="750" fill="hold">
                                          <p:stCondLst>
                                            <p:cond delay="0"/>
                                          </p:stCondLst>
                                        </p:cTn>
                                        <p:tgtEl>
                                          <p:spTgt spid="3072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2" dur="750" fill="hold">
                                          <p:stCondLst>
                                            <p:cond delay="0"/>
                                          </p:stCondLst>
                                        </p:cTn>
                                        <p:tgtEl>
                                          <p:spTgt spid="30723"/>
                                        </p:tgtEl>
                                        <p:attrNameLst>
                                          <p:attrName>ppt_w</p:attrName>
                                        </p:attrNameLst>
                                      </p:cBhvr>
                                      <p:tavLst>
                                        <p:tav tm="0" fmla="#ppt_w/2*($)^8">
                                          <p:val>
                                            <p:fltVal val="0"/>
                                          </p:val>
                                        </p:tav>
                                        <p:tav tm="50000" fmla="#ppt_w-#ppt_w/2*(2-$)^8">
                                          <p:val>
                                            <p:fltVal val="1"/>
                                          </p:val>
                                        </p:tav>
                                        <p:tav tm="100000">
                                          <p:val>
                                            <p:fltVal val="2"/>
                                          </p:val>
                                        </p:tav>
                                      </p:tavLst>
                                    </p:anim>
                                  </p:childTnLst>
                                </p:cTn>
                              </p:par>
                              <p:par>
                                <p:cTn id="13" presetID="0" presetClass="entr" presetSubtype="0" fill="hold" grpId="0" nodeType="withEffect">
                                  <p:stCondLst>
                                    <p:cond delay="0"/>
                                  </p:stCondLst>
                                  <p:iterate type="lt">
                                    <p:tmPct val="10000"/>
                                  </p:iterate>
                                  <p:childTnLst>
                                    <p:set>
                                      <p:cBhvr>
                                        <p:cTn id="14" dur="750" fill="hold">
                                          <p:stCondLst>
                                            <p:cond delay="0"/>
                                          </p:stCondLst>
                                        </p:cTn>
                                        <p:tgtEl>
                                          <p:spTgt spid="30724"/>
                                        </p:tgtEl>
                                        <p:attrNameLst>
                                          <p:attrName>style.visibility</p:attrName>
                                        </p:attrNameLst>
                                      </p:cBhvr>
                                      <p:to>
                                        <p:strVal val="visible"/>
                                      </p:to>
                                    </p:set>
                                    <p:anim to="" calcmode="lin" valueType="num">
                                      <p:cBhvr>
                                        <p:cTn id="15" dur="750" fill="hold">
                                          <p:stCondLst>
                                            <p:cond delay="0"/>
                                          </p:stCondLst>
                                        </p:cTn>
                                        <p:tgtEl>
                                          <p:spTgt spid="30724"/>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6" dur="750" fill="hold">
                                          <p:stCondLst>
                                            <p:cond delay="0"/>
                                          </p:stCondLst>
                                        </p:cTn>
                                        <p:tgtEl>
                                          <p:spTgt spid="30724"/>
                                        </p:tgtEl>
                                        <p:attrNameLst>
                                          <p:attrName>ppt_w</p:attrName>
                                        </p:attrNameLst>
                                      </p:cBhvr>
                                      <p:tavLst>
                                        <p:tav tm="0" fmla="#ppt_w/2*($)^8">
                                          <p:val>
                                            <p:fltVal val="0"/>
                                          </p:val>
                                        </p:tav>
                                        <p:tav tm="50000" fmla="#ppt_w-#ppt_w/2*(2-$)^8">
                                          <p:val>
                                            <p:fltVal val="1"/>
                                          </p:val>
                                        </p:tav>
                                        <p:tav tm="100000">
                                          <p:val>
                                            <p:fltVal val="2"/>
                                          </p:val>
                                        </p:tav>
                                      </p:tavLst>
                                    </p:anim>
                                  </p:childTnLst>
                                </p:cTn>
                              </p:par>
                              <p:par>
                                <p:cTn id="17" presetID="0" presetClass="entr" presetSubtype="0" fill="hold" grpId="0" nodeType="withEffect">
                                  <p:stCondLst>
                                    <p:cond delay="0"/>
                                  </p:stCondLst>
                                  <p:iterate type="lt">
                                    <p:tmPct val="10000"/>
                                  </p:iterate>
                                  <p:childTnLst>
                                    <p:set>
                                      <p:cBhvr>
                                        <p:cTn id="18" dur="750" fill="hold">
                                          <p:stCondLst>
                                            <p:cond delay="0"/>
                                          </p:stCondLst>
                                        </p:cTn>
                                        <p:tgtEl>
                                          <p:spTgt spid="30725"/>
                                        </p:tgtEl>
                                        <p:attrNameLst>
                                          <p:attrName>style.visibility</p:attrName>
                                        </p:attrNameLst>
                                      </p:cBhvr>
                                      <p:to>
                                        <p:strVal val="visible"/>
                                      </p:to>
                                    </p:set>
                                    <p:anim to="" calcmode="lin" valueType="num">
                                      <p:cBhvr>
                                        <p:cTn id="19" dur="750" fill="hold">
                                          <p:stCondLst>
                                            <p:cond delay="0"/>
                                          </p:stCondLst>
                                        </p:cTn>
                                        <p:tgtEl>
                                          <p:spTgt spid="30725"/>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0" dur="750" fill="hold">
                                          <p:stCondLst>
                                            <p:cond delay="0"/>
                                          </p:stCondLst>
                                        </p:cTn>
                                        <p:tgtEl>
                                          <p:spTgt spid="30725"/>
                                        </p:tgtEl>
                                        <p:attrNameLst>
                                          <p:attrName>ppt_w</p:attrName>
                                        </p:attrNameLst>
                                      </p:cBhvr>
                                      <p:tavLst>
                                        <p:tav tm="0" fmla="#ppt_w/2*($)^8">
                                          <p:val>
                                            <p:fltVal val="0"/>
                                          </p:val>
                                        </p:tav>
                                        <p:tav tm="50000" fmla="#ppt_w-#ppt_w/2*(2-$)^8">
                                          <p:val>
                                            <p:fltVal val="1"/>
                                          </p:val>
                                        </p:tav>
                                        <p:tav tm="100000">
                                          <p:val>
                                            <p:fltVal val="2"/>
                                          </p:val>
                                        </p:tav>
                                      </p:tavLst>
                                    </p:anim>
                                  </p:childTnLst>
                                </p:cTn>
                              </p:par>
                              <p:par>
                                <p:cTn id="21" presetID="0" presetClass="entr" presetSubtype="0" fill="hold" grpId="0" nodeType="withEffect">
                                  <p:stCondLst>
                                    <p:cond delay="0"/>
                                  </p:stCondLst>
                                  <p:iterate type="lt">
                                    <p:tmPct val="10000"/>
                                  </p:iterate>
                                  <p:childTnLst>
                                    <p:set>
                                      <p:cBhvr>
                                        <p:cTn id="22" dur="750" fill="hold">
                                          <p:stCondLst>
                                            <p:cond delay="0"/>
                                          </p:stCondLst>
                                        </p:cTn>
                                        <p:tgtEl>
                                          <p:spTgt spid="30726"/>
                                        </p:tgtEl>
                                        <p:attrNameLst>
                                          <p:attrName>style.visibility</p:attrName>
                                        </p:attrNameLst>
                                      </p:cBhvr>
                                      <p:to>
                                        <p:strVal val="visible"/>
                                      </p:to>
                                    </p:set>
                                    <p:anim to="" calcmode="lin" valueType="num">
                                      <p:cBhvr>
                                        <p:cTn id="23" dur="750" fill="hold">
                                          <p:stCondLst>
                                            <p:cond delay="0"/>
                                          </p:stCondLst>
                                        </p:cTn>
                                        <p:tgtEl>
                                          <p:spTgt spid="30726"/>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4" dur="750" fill="hold">
                                          <p:stCondLst>
                                            <p:cond delay="0"/>
                                          </p:stCondLst>
                                        </p:cTn>
                                        <p:tgtEl>
                                          <p:spTgt spid="30726"/>
                                        </p:tgtEl>
                                        <p:attrNameLst>
                                          <p:attrName>ppt_w</p:attrName>
                                        </p:attrNameLst>
                                      </p:cBhvr>
                                      <p:tavLst>
                                        <p:tav tm="0" fmla="#ppt_w/2*($)^8">
                                          <p:val>
                                            <p:fltVal val="0"/>
                                          </p:val>
                                        </p:tav>
                                        <p:tav tm="50000" fmla="#ppt_w-#ppt_w/2*(2-$)^8">
                                          <p:val>
                                            <p:fltVal val="1"/>
                                          </p:val>
                                        </p:tav>
                                        <p:tav tm="100000">
                                          <p:val>
                                            <p:fltVal val="2"/>
                                          </p:val>
                                        </p:tav>
                                      </p:tavLst>
                                    </p:anim>
                                  </p:childTnLst>
                                </p:cTn>
                              </p:par>
                              <p:par>
                                <p:cTn id="25" presetID="0" presetClass="entr" presetSubtype="0" fill="hold" grpId="0" nodeType="withEffect">
                                  <p:stCondLst>
                                    <p:cond delay="0"/>
                                  </p:stCondLst>
                                  <p:iterate type="lt">
                                    <p:tmPct val="10000"/>
                                  </p:iterate>
                                  <p:childTnLst>
                                    <p:set>
                                      <p:cBhvr>
                                        <p:cTn id="26" dur="750" fill="hold">
                                          <p:stCondLst>
                                            <p:cond delay="0"/>
                                          </p:stCondLst>
                                        </p:cTn>
                                        <p:tgtEl>
                                          <p:spTgt spid="30727"/>
                                        </p:tgtEl>
                                        <p:attrNameLst>
                                          <p:attrName>style.visibility</p:attrName>
                                        </p:attrNameLst>
                                      </p:cBhvr>
                                      <p:to>
                                        <p:strVal val="visible"/>
                                      </p:to>
                                    </p:set>
                                    <p:anim to="" calcmode="lin" valueType="num">
                                      <p:cBhvr>
                                        <p:cTn id="27" dur="750" fill="hold">
                                          <p:stCondLst>
                                            <p:cond delay="0"/>
                                          </p:stCondLst>
                                        </p:cTn>
                                        <p:tgtEl>
                                          <p:spTgt spid="30727"/>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8" dur="750" fill="hold">
                                          <p:stCondLst>
                                            <p:cond delay="0"/>
                                          </p:stCondLst>
                                        </p:cTn>
                                        <p:tgtEl>
                                          <p:spTgt spid="30727"/>
                                        </p:tgtEl>
                                        <p:attrNameLst>
                                          <p:attrName>ppt_w</p:attrName>
                                        </p:attrNameLst>
                                      </p:cBhvr>
                                      <p:tavLst>
                                        <p:tav tm="0" fmla="#ppt_w/2*($)^8">
                                          <p:val>
                                            <p:fltVal val="0"/>
                                          </p:val>
                                        </p:tav>
                                        <p:tav tm="50000" fmla="#ppt_w-#ppt_w/2*(2-$)^8">
                                          <p:val>
                                            <p:fltVal val="1"/>
                                          </p:val>
                                        </p:tav>
                                        <p:tav tm="100000">
                                          <p:val>
                                            <p:fltVal val="2"/>
                                          </p:val>
                                        </p:tav>
                                      </p:tavLst>
                                    </p:anim>
                                  </p:childTnLst>
                                </p:cTn>
                              </p:par>
                              <p:par>
                                <p:cTn id="29" presetID="0" presetClass="entr" presetSubtype="0" fill="hold" grpId="0" nodeType="withEffect">
                                  <p:stCondLst>
                                    <p:cond delay="0"/>
                                  </p:stCondLst>
                                  <p:iterate type="lt">
                                    <p:tmPct val="10000"/>
                                  </p:iterate>
                                  <p:childTnLst>
                                    <p:set>
                                      <p:cBhvr>
                                        <p:cTn id="30" dur="750" fill="hold">
                                          <p:stCondLst>
                                            <p:cond delay="0"/>
                                          </p:stCondLst>
                                        </p:cTn>
                                        <p:tgtEl>
                                          <p:spTgt spid="30728"/>
                                        </p:tgtEl>
                                        <p:attrNameLst>
                                          <p:attrName>style.visibility</p:attrName>
                                        </p:attrNameLst>
                                      </p:cBhvr>
                                      <p:to>
                                        <p:strVal val="visible"/>
                                      </p:to>
                                    </p:set>
                                    <p:anim to="" calcmode="lin" valueType="num">
                                      <p:cBhvr>
                                        <p:cTn id="31" dur="750" fill="hold">
                                          <p:stCondLst>
                                            <p:cond delay="0"/>
                                          </p:stCondLst>
                                        </p:cTn>
                                        <p:tgtEl>
                                          <p:spTgt spid="30728"/>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2" dur="750" fill="hold">
                                          <p:stCondLst>
                                            <p:cond delay="0"/>
                                          </p:stCondLst>
                                        </p:cTn>
                                        <p:tgtEl>
                                          <p:spTgt spid="30728"/>
                                        </p:tgtEl>
                                        <p:attrNameLst>
                                          <p:attrName>ppt_w</p:attrName>
                                        </p:attrNameLst>
                                      </p:cBhvr>
                                      <p:tavLst>
                                        <p:tav tm="0" fmla="#ppt_w/2*($)^8">
                                          <p:val>
                                            <p:fltVal val="0"/>
                                          </p:val>
                                        </p:tav>
                                        <p:tav tm="50000" fmla="#ppt_w-#ppt_w/2*(2-$)^8">
                                          <p:val>
                                            <p:fltVal val="1"/>
                                          </p:val>
                                        </p:tav>
                                        <p:tav tm="100000">
                                          <p:val>
                                            <p:fltVal val="2"/>
                                          </p:val>
                                        </p:tav>
                                      </p:tavLst>
                                    </p:anim>
                                  </p:childTnLst>
                                </p:cTn>
                              </p:par>
                              <p:par>
                                <p:cTn id="33" presetID="0" presetClass="entr" presetSubtype="0" fill="hold" grpId="0" nodeType="withEffect">
                                  <p:stCondLst>
                                    <p:cond delay="0"/>
                                  </p:stCondLst>
                                  <p:iterate type="lt">
                                    <p:tmPct val="10000"/>
                                  </p:iterate>
                                  <p:childTnLst>
                                    <p:set>
                                      <p:cBhvr>
                                        <p:cTn id="34" dur="750" fill="hold">
                                          <p:stCondLst>
                                            <p:cond delay="0"/>
                                          </p:stCondLst>
                                        </p:cTn>
                                        <p:tgtEl>
                                          <p:spTgt spid="30729"/>
                                        </p:tgtEl>
                                        <p:attrNameLst>
                                          <p:attrName>style.visibility</p:attrName>
                                        </p:attrNameLst>
                                      </p:cBhvr>
                                      <p:to>
                                        <p:strVal val="visible"/>
                                      </p:to>
                                    </p:set>
                                    <p:anim to="" calcmode="lin" valueType="num">
                                      <p:cBhvr>
                                        <p:cTn id="35" dur="750" fill="hold">
                                          <p:stCondLst>
                                            <p:cond delay="0"/>
                                          </p:stCondLst>
                                        </p:cTn>
                                        <p:tgtEl>
                                          <p:spTgt spid="30729"/>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6" dur="750" fill="hold">
                                          <p:stCondLst>
                                            <p:cond delay="0"/>
                                          </p:stCondLst>
                                        </p:cTn>
                                        <p:tgtEl>
                                          <p:spTgt spid="30729"/>
                                        </p:tgtEl>
                                        <p:attrNameLst>
                                          <p:attrName>ppt_w</p:attrName>
                                        </p:attrNameLst>
                                      </p:cBhvr>
                                      <p:tavLst>
                                        <p:tav tm="0" fmla="#ppt_w/2*($)^8">
                                          <p:val>
                                            <p:fltVal val="0"/>
                                          </p:val>
                                        </p:tav>
                                        <p:tav tm="50000" fmla="#ppt_w-#ppt_w/2*(2-$)^8">
                                          <p:val>
                                            <p:fltVal val="1"/>
                                          </p:val>
                                        </p:tav>
                                        <p:tav tm="100000">
                                          <p:val>
                                            <p:fltVal val="2"/>
                                          </p:val>
                                        </p:tav>
                                      </p:tavLst>
                                    </p:anim>
                                  </p:childTnLst>
                                </p:cTn>
                              </p:par>
                              <p:par>
                                <p:cTn id="37" presetID="0" presetClass="entr" presetSubtype="0" fill="hold" grpId="0" nodeType="withEffect">
                                  <p:stCondLst>
                                    <p:cond delay="0"/>
                                  </p:stCondLst>
                                  <p:iterate type="lt">
                                    <p:tmPct val="10000"/>
                                  </p:iterate>
                                  <p:childTnLst>
                                    <p:set>
                                      <p:cBhvr>
                                        <p:cTn id="38" dur="750" fill="hold">
                                          <p:stCondLst>
                                            <p:cond delay="0"/>
                                          </p:stCondLst>
                                        </p:cTn>
                                        <p:tgtEl>
                                          <p:spTgt spid="30730"/>
                                        </p:tgtEl>
                                        <p:attrNameLst>
                                          <p:attrName>style.visibility</p:attrName>
                                        </p:attrNameLst>
                                      </p:cBhvr>
                                      <p:to>
                                        <p:strVal val="visible"/>
                                      </p:to>
                                    </p:set>
                                    <p:anim to="" calcmode="lin" valueType="num">
                                      <p:cBhvr>
                                        <p:cTn id="39" dur="750" fill="hold">
                                          <p:stCondLst>
                                            <p:cond delay="0"/>
                                          </p:stCondLst>
                                        </p:cTn>
                                        <p:tgtEl>
                                          <p:spTgt spid="30730"/>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0" dur="750" fill="hold">
                                          <p:stCondLst>
                                            <p:cond delay="0"/>
                                          </p:stCondLst>
                                        </p:cTn>
                                        <p:tgtEl>
                                          <p:spTgt spid="30730"/>
                                        </p:tgtEl>
                                        <p:attrNameLst>
                                          <p:attrName>ppt_w</p:attrName>
                                        </p:attrNameLst>
                                      </p:cBhvr>
                                      <p:tavLst>
                                        <p:tav tm="0" fmla="#ppt_w/2*($)^8">
                                          <p:val>
                                            <p:fltVal val="0"/>
                                          </p:val>
                                        </p:tav>
                                        <p:tav tm="50000" fmla="#ppt_w-#ppt_w/2*(2-$)^8">
                                          <p:val>
                                            <p:fltVal val="1"/>
                                          </p:val>
                                        </p:tav>
                                        <p:tav tm="100000">
                                          <p:val>
                                            <p:fltVal val="2"/>
                                          </p:val>
                                        </p:tav>
                                      </p:tavLst>
                                    </p:anim>
                                  </p:childTnLst>
                                </p:cTn>
                              </p:par>
                              <p:par>
                                <p:cTn id="41" presetID="0" presetClass="entr" presetSubtype="0" fill="hold" grpId="0" nodeType="withEffect">
                                  <p:stCondLst>
                                    <p:cond delay="0"/>
                                  </p:stCondLst>
                                  <p:iterate type="lt">
                                    <p:tmPct val="10000"/>
                                  </p:iterate>
                                  <p:childTnLst>
                                    <p:set>
                                      <p:cBhvr>
                                        <p:cTn id="42" dur="750" fill="hold">
                                          <p:stCondLst>
                                            <p:cond delay="0"/>
                                          </p:stCondLst>
                                        </p:cTn>
                                        <p:tgtEl>
                                          <p:spTgt spid="30731"/>
                                        </p:tgtEl>
                                        <p:attrNameLst>
                                          <p:attrName>style.visibility</p:attrName>
                                        </p:attrNameLst>
                                      </p:cBhvr>
                                      <p:to>
                                        <p:strVal val="visible"/>
                                      </p:to>
                                    </p:set>
                                    <p:anim to="" calcmode="lin" valueType="num">
                                      <p:cBhvr>
                                        <p:cTn id="43" dur="750" fill="hold">
                                          <p:stCondLst>
                                            <p:cond delay="0"/>
                                          </p:stCondLst>
                                        </p:cTn>
                                        <p:tgtEl>
                                          <p:spTgt spid="30731"/>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4" dur="750" fill="hold">
                                          <p:stCondLst>
                                            <p:cond delay="0"/>
                                          </p:stCondLst>
                                        </p:cTn>
                                        <p:tgtEl>
                                          <p:spTgt spid="30731"/>
                                        </p:tgtEl>
                                        <p:attrNameLst>
                                          <p:attrName>ppt_w</p:attrName>
                                        </p:attrNameLst>
                                      </p:cBhvr>
                                      <p:tavLst>
                                        <p:tav tm="0" fmla="#ppt_w/2*($)^8">
                                          <p:val>
                                            <p:fltVal val="0"/>
                                          </p:val>
                                        </p:tav>
                                        <p:tav tm="50000" fmla="#ppt_w-#ppt_w/2*(2-$)^8">
                                          <p:val>
                                            <p:fltVal val="1"/>
                                          </p:val>
                                        </p:tav>
                                        <p:tav tm="100000">
                                          <p:val>
                                            <p:fltVal val="2"/>
                                          </p:val>
                                        </p:tav>
                                      </p:tavLst>
                                    </p:anim>
                                  </p:childTnLst>
                                </p:cTn>
                              </p:par>
                              <p:par>
                                <p:cTn id="45" presetID="0" presetClass="entr" presetSubtype="0" fill="hold" grpId="0" nodeType="withEffect">
                                  <p:stCondLst>
                                    <p:cond delay="0"/>
                                  </p:stCondLst>
                                  <p:iterate type="lt">
                                    <p:tmPct val="10000"/>
                                  </p:iterate>
                                  <p:childTnLst>
                                    <p:set>
                                      <p:cBhvr>
                                        <p:cTn id="46" dur="750" fill="hold">
                                          <p:stCondLst>
                                            <p:cond delay="0"/>
                                          </p:stCondLst>
                                        </p:cTn>
                                        <p:tgtEl>
                                          <p:spTgt spid="30732"/>
                                        </p:tgtEl>
                                        <p:attrNameLst>
                                          <p:attrName>style.visibility</p:attrName>
                                        </p:attrNameLst>
                                      </p:cBhvr>
                                      <p:to>
                                        <p:strVal val="visible"/>
                                      </p:to>
                                    </p:set>
                                    <p:anim to="" calcmode="lin" valueType="num">
                                      <p:cBhvr>
                                        <p:cTn id="47" dur="750" fill="hold">
                                          <p:stCondLst>
                                            <p:cond delay="0"/>
                                          </p:stCondLst>
                                        </p:cTn>
                                        <p:tgtEl>
                                          <p:spTgt spid="3073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8" dur="750" fill="hold">
                                          <p:stCondLst>
                                            <p:cond delay="0"/>
                                          </p:stCondLst>
                                        </p:cTn>
                                        <p:tgtEl>
                                          <p:spTgt spid="30732"/>
                                        </p:tgtEl>
                                        <p:attrNameLst>
                                          <p:attrName>ppt_w</p:attrName>
                                        </p:attrNameLst>
                                      </p:cBhvr>
                                      <p:tavLst>
                                        <p:tav tm="0" fmla="#ppt_w/2*($)^8">
                                          <p:val>
                                            <p:fltVal val="0"/>
                                          </p:val>
                                        </p:tav>
                                        <p:tav tm="50000" fmla="#ppt_w-#ppt_w/2*(2-$)^8">
                                          <p:val>
                                            <p:fltVal val="1"/>
                                          </p:val>
                                        </p:tav>
                                        <p:tav tm="100000">
                                          <p:val>
                                            <p:fltVal val="2"/>
                                          </p:val>
                                        </p:tav>
                                      </p:tavLst>
                                    </p:anim>
                                  </p:childTnLst>
                                </p:cTn>
                              </p:par>
                              <p:par>
                                <p:cTn id="49" presetID="0" presetClass="entr" presetSubtype="0" fill="hold" grpId="0" nodeType="withEffect">
                                  <p:stCondLst>
                                    <p:cond delay="0"/>
                                  </p:stCondLst>
                                  <p:iterate type="lt">
                                    <p:tmPct val="10000"/>
                                  </p:iterate>
                                  <p:childTnLst>
                                    <p:set>
                                      <p:cBhvr>
                                        <p:cTn id="50" dur="750" fill="hold">
                                          <p:stCondLst>
                                            <p:cond delay="0"/>
                                          </p:stCondLst>
                                        </p:cTn>
                                        <p:tgtEl>
                                          <p:spTgt spid="30733"/>
                                        </p:tgtEl>
                                        <p:attrNameLst>
                                          <p:attrName>style.visibility</p:attrName>
                                        </p:attrNameLst>
                                      </p:cBhvr>
                                      <p:to>
                                        <p:strVal val="visible"/>
                                      </p:to>
                                    </p:set>
                                    <p:anim to="" calcmode="lin" valueType="num">
                                      <p:cBhvr>
                                        <p:cTn id="51" dur="750" fill="hold">
                                          <p:stCondLst>
                                            <p:cond delay="0"/>
                                          </p:stCondLst>
                                        </p:cTn>
                                        <p:tgtEl>
                                          <p:spTgt spid="3073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52" dur="750" fill="hold">
                                          <p:stCondLst>
                                            <p:cond delay="0"/>
                                          </p:stCondLst>
                                        </p:cTn>
                                        <p:tgtEl>
                                          <p:spTgt spid="30733"/>
                                        </p:tgtEl>
                                        <p:attrNameLst>
                                          <p:attrName>ppt_w</p:attrName>
                                        </p:attrNameLst>
                                      </p:cBhvr>
                                      <p:tavLst>
                                        <p:tav tm="0" fmla="#ppt_w/2*($)^8">
                                          <p:val>
                                            <p:fltVal val="0"/>
                                          </p:val>
                                        </p:tav>
                                        <p:tav tm="50000" fmla="#ppt_w-#ppt_w/2*(2-$)^8">
                                          <p:val>
                                            <p:fltVal val="1"/>
                                          </p:val>
                                        </p:tav>
                                        <p:tav tm="100000">
                                          <p:val>
                                            <p:fltVal val="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nimBg="1"/>
      <p:bldP spid="30724" grpId="0" animBg="1"/>
      <p:bldP spid="30725" grpId="0" animBg="1"/>
      <p:bldP spid="30726" grpId="0" animBg="1"/>
      <p:bldP spid="30727" grpId="0" animBg="1"/>
      <p:bldP spid="30728" grpId="0" animBg="1"/>
      <p:bldP spid="30729" grpId="0" animBg="1"/>
      <p:bldP spid="30730" grpId="0" animBg="1"/>
      <p:bldP spid="30731" grpId="0" animBg="1"/>
      <p:bldP spid="30732" grpId="0"/>
      <p:bldP spid="3073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3584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p:cNvSpPr>
            <a:spLocks noChangeArrowheads="1"/>
          </p:cNvSpPr>
          <p:nvPr>
            <p:custDataLst>
              <p:tags r:id="rId5"/>
            </p:custDataLst>
          </p:nvPr>
        </p:nvSpPr>
        <p:spPr bwMode="auto">
          <a:xfrm>
            <a:off x="3266000" y="6732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组员评分</a:t>
            </a:r>
          </a:p>
        </p:txBody>
      </p:sp>
      <p:sp>
        <p:nvSpPr>
          <p:cNvPr id="7" name="PA_文本框 21"/>
          <p:cNvSpPr>
            <a:spLocks noChangeArrowheads="1"/>
          </p:cNvSpPr>
          <p:nvPr>
            <p:custDataLst>
              <p:tags r:id="rId6"/>
            </p:custDataLst>
          </p:nvPr>
        </p:nvSpPr>
        <p:spPr bwMode="auto">
          <a:xfrm>
            <a:off x="1405926" y="968990"/>
            <a:ext cx="23535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邵美芝（</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96</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8" name="PA_文本框 22"/>
          <p:cNvSpPr>
            <a:spLocks noChangeArrowheads="1"/>
          </p:cNvSpPr>
          <p:nvPr>
            <p:custDataLst>
              <p:tags r:id="rId7"/>
            </p:custDataLst>
          </p:nvPr>
        </p:nvSpPr>
        <p:spPr bwMode="auto">
          <a:xfrm>
            <a:off x="1405926" y="1636456"/>
            <a:ext cx="2271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曹未（</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97.5</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9" name="PA_文本框 23"/>
          <p:cNvSpPr>
            <a:spLocks noChangeArrowheads="1"/>
          </p:cNvSpPr>
          <p:nvPr>
            <p:custDataLst>
              <p:tags r:id="rId8"/>
            </p:custDataLst>
          </p:nvPr>
        </p:nvSpPr>
        <p:spPr bwMode="auto">
          <a:xfrm>
            <a:off x="4848857" y="1560932"/>
            <a:ext cx="26324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王心怡（</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95.9</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0" name="PA_文本框 24"/>
          <p:cNvSpPr>
            <a:spLocks noChangeArrowheads="1"/>
          </p:cNvSpPr>
          <p:nvPr>
            <p:custDataLst>
              <p:tags r:id="rId9"/>
            </p:custDataLst>
          </p:nvPr>
        </p:nvSpPr>
        <p:spPr bwMode="auto">
          <a:xfrm>
            <a:off x="4779774" y="968990"/>
            <a:ext cx="26324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李晓菁（</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96.7</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PA_文本框 25"/>
          <p:cNvSpPr>
            <a:spLocks noChangeArrowheads="1"/>
          </p:cNvSpPr>
          <p:nvPr>
            <p:custDataLst>
              <p:tags r:id="rId10"/>
            </p:custDataLst>
          </p:nvPr>
        </p:nvSpPr>
        <p:spPr bwMode="auto">
          <a:xfrm>
            <a:off x="7937756" y="968990"/>
            <a:ext cx="26324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豆欣童（</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95.8</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5" name="PA_图片 29"/>
          <p:cNvPicPr>
            <a:picLocks noChangeAspect="1" noChangeArrowheads="1"/>
          </p:cNvPicPr>
          <p:nvPr>
            <p:custDataLst>
              <p:tags r:id="rId11"/>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4254244" y="926025"/>
            <a:ext cx="41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A_图片 29"/>
          <p:cNvPicPr>
            <a:picLocks noChangeAspect="1" noChangeArrowheads="1"/>
          </p:cNvPicPr>
          <p:nvPr>
            <p:custDataLst>
              <p:tags r:id="rId12"/>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914400" y="926026"/>
            <a:ext cx="41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A_图片 29"/>
          <p:cNvPicPr>
            <a:picLocks noChangeAspect="1" noChangeArrowheads="1"/>
          </p:cNvPicPr>
          <p:nvPr>
            <p:custDataLst>
              <p:tags r:id="rId1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914400" y="1529789"/>
            <a:ext cx="41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A_图片 29"/>
          <p:cNvPicPr>
            <a:picLocks noChangeAspect="1" noChangeArrowheads="1"/>
          </p:cNvPicPr>
          <p:nvPr>
            <p:custDataLst>
              <p:tags r:id="rId14"/>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4254244" y="1560277"/>
            <a:ext cx="41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A_图片 29"/>
          <p:cNvPicPr>
            <a:picLocks noChangeAspect="1" noChangeArrowheads="1"/>
          </p:cNvPicPr>
          <p:nvPr>
            <p:custDataLst>
              <p:tags r:id="rId15"/>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518656" y="968335"/>
            <a:ext cx="41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PA_文本框 56">
            <a:extLst>
              <a:ext uri="{FF2B5EF4-FFF2-40B4-BE49-F238E27FC236}">
                <a16:creationId xmlns:a16="http://schemas.microsoft.com/office/drawing/2014/main" id="{B4801703-AE61-43BD-B972-3D3170B1E9D8}"/>
              </a:ext>
            </a:extLst>
          </p:cNvPr>
          <p:cNvSpPr>
            <a:spLocks noChangeArrowheads="1"/>
          </p:cNvSpPr>
          <p:nvPr>
            <p:custDataLst>
              <p:tags r:id="rId16"/>
            </p:custDataLst>
          </p:nvPr>
        </p:nvSpPr>
        <p:spPr bwMode="auto">
          <a:xfrm>
            <a:off x="431006" y="5696631"/>
            <a:ext cx="113299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组长评价：李晓菁同学负责了大部分</a:t>
            </a:r>
            <a:r>
              <a:rPr kumimoji="0" lang="en-US" altLang="zh-CN" sz="20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PPT</a:t>
            </a:r>
            <a:r>
              <a:rPr kumimoji="0" lang="zh-CN" altLang="en-US" sz="20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完成效率很高，完成情况也很好；曹未同学是界面原型总体负责人，在原型制作上花费比其他人更多的时间；豆欣童同学也非常负责认真的完成分配的任务，态度端正；王心怡同学态度也很端正，而且一直都负责会议纪要非常认真；邵美芝在负责的工作任务之外也有全局管理的工作。</a:t>
            </a:r>
            <a:endParaRPr kumimoji="0" lang="en-US" altLang="zh-CN" sz="20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34E3A2A-62D9-4562-ACAA-5B613999D8D4}"/>
              </a:ext>
            </a:extLst>
          </p:cNvPr>
          <p:cNvPicPr>
            <a:picLocks noChangeAspect="1"/>
          </p:cNvPicPr>
          <p:nvPr/>
        </p:nvPicPr>
        <p:blipFill>
          <a:blip r:embed="rId20"/>
          <a:stretch>
            <a:fillRect/>
          </a:stretch>
        </p:blipFill>
        <p:spPr>
          <a:xfrm>
            <a:off x="0" y="2250674"/>
            <a:ext cx="12192000" cy="31863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 name="PA_文本框 21"/>
          <p:cNvSpPr>
            <a:spLocks noChangeArrowheads="1"/>
          </p:cNvSpPr>
          <p:nvPr>
            <p:custDataLst>
              <p:tags r:id="rId5"/>
            </p:custDataLst>
          </p:nvPr>
        </p:nvSpPr>
        <p:spPr bwMode="auto">
          <a:xfrm>
            <a:off x="962025" y="2152914"/>
            <a:ext cx="707136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zh-CN" sz="2000" b="1" dirty="0">
                <a:solidFill>
                  <a:srgbClr val="6C5B7B"/>
                </a:solidFill>
                <a:latin typeface="黑体" panose="02010609060101010101" pitchFamily="49" charset="-122"/>
                <a:ea typeface="黑体" panose="02010609060101010101" pitchFamily="49" charset="-122"/>
              </a:rPr>
              <a:t>通常一个软件界面的元素包括界面主颜色、字体颜色、字体大小、界面布局、界面交互方式、界面功能分布、界面输入输出模式。</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其中，对用户工作效率有显著影响的元素包括：输入输出方式、交互方式、功能分布，在使用命令式交互方式的系统中，命令名称、参数也是界面元素的内容，如何设计命令及参数也很重要。</a:t>
            </a:r>
            <a:r>
              <a:rPr lang="en-US" altLang="zh-CN" sz="2000" baseline="30000" dirty="0">
                <a:solidFill>
                  <a:srgbClr val="000000"/>
                </a:solidFill>
                <a:latin typeface="黑体" panose="02010609060101010101" pitchFamily="49" charset="-122"/>
                <a:ea typeface="黑体" panose="02010609060101010101" pitchFamily="49" charset="-122"/>
                <a:cs typeface="黑体" panose="02010609060101010101" pitchFamily="49" charset="-122"/>
              </a:rPr>
              <a:t>[1]</a:t>
            </a:r>
            <a:endParaRPr lang="zh-CN" b="1" baseline="30000" dirty="0">
              <a:solidFill>
                <a:srgbClr val="C06C84"/>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10" name="组合 9"/>
          <p:cNvGrpSpPr/>
          <p:nvPr/>
        </p:nvGrpSpPr>
        <p:grpSpPr>
          <a:xfrm>
            <a:off x="110491" y="2736850"/>
            <a:ext cx="692150" cy="692150"/>
            <a:chOff x="1252" y="3233"/>
            <a:chExt cx="1090" cy="1090"/>
          </a:xfrm>
        </p:grpSpPr>
        <p:sp>
          <p:nvSpPr>
            <p:cNvPr id="11" name="PA_椭圆 13"/>
            <p:cNvSpPr>
              <a:spLocks noChangeArrowheads="1"/>
            </p:cNvSpPr>
            <p:nvPr>
              <p:custDataLst>
                <p:tags r:id="rId12"/>
              </p:custDataLst>
            </p:nvPr>
          </p:nvSpPr>
          <p:spPr bwMode="auto">
            <a:xfrm>
              <a:off x="1252" y="3233"/>
              <a:ext cx="1090" cy="109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5073" name="PA_图片 31"/>
            <p:cNvPicPr>
              <a:picLocks noChangeAspect="1" noChangeArrowheads="1"/>
            </p:cNvPicPr>
            <p:nvPr>
              <p:custDataLst>
                <p:tags r:id="rId13"/>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427" y="3508"/>
              <a:ext cx="738"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062" name="PA_矩形 9"/>
          <p:cNvSpPr>
            <a:spLocks noChangeArrowheads="1"/>
          </p:cNvSpPr>
          <p:nvPr>
            <p:custDataLst>
              <p:tags r:id="rId6"/>
            </p:custDataLst>
          </p:nvPr>
        </p:nvSpPr>
        <p:spPr bwMode="auto">
          <a:xfrm>
            <a:off x="2333645" y="60960"/>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界面原型的原理</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7" name="PA_任意多边形 34">
            <a:extLst>
              <a:ext uri="{FF2B5EF4-FFF2-40B4-BE49-F238E27FC236}">
                <a16:creationId xmlns:a16="http://schemas.microsoft.com/office/drawing/2014/main" id="{C1E4EBF8-EE06-43C4-8599-41F9F9239A8E}"/>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PA_文本框 44">
            <a:extLst>
              <a:ext uri="{FF2B5EF4-FFF2-40B4-BE49-F238E27FC236}">
                <a16:creationId xmlns:a16="http://schemas.microsoft.com/office/drawing/2014/main" id="{27F57306-1E45-4593-A3C5-417987930F97}"/>
              </a:ext>
            </a:extLst>
          </p:cNvPr>
          <p:cNvSpPr>
            <a:spLocks noChangeArrowheads="1"/>
          </p:cNvSpPr>
          <p:nvPr>
            <p:custDataLst>
              <p:tags r:id="rId8"/>
            </p:custDataLst>
          </p:nvPr>
        </p:nvSpPr>
        <p:spPr bwMode="auto">
          <a:xfrm flipH="1">
            <a:off x="914400" y="886953"/>
            <a:ext cx="254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zh-CN" dirty="0">
                <a:solidFill>
                  <a:srgbClr val="FFFFFF"/>
                </a:solidFill>
                <a:latin typeface="黑体" panose="02010609060101010101" pitchFamily="49" charset="-122"/>
                <a:ea typeface="黑体" panose="02010609060101010101" pitchFamily="49" charset="-122"/>
              </a:rPr>
              <a:t>界面元素</a:t>
            </a:r>
            <a:endParaRPr kumimoji="0" lang="en-US" altLang="zh-CN"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9" name="PA_文本框 21">
            <a:extLst>
              <a:ext uri="{FF2B5EF4-FFF2-40B4-BE49-F238E27FC236}">
                <a16:creationId xmlns:a16="http://schemas.microsoft.com/office/drawing/2014/main" id="{D9879BCF-16D5-4C7A-8366-6A54D12619BB}"/>
              </a:ext>
            </a:extLst>
          </p:cNvPr>
          <p:cNvSpPr>
            <a:spLocks noChangeArrowheads="1"/>
          </p:cNvSpPr>
          <p:nvPr>
            <p:custDataLst>
              <p:tags r:id="rId9"/>
            </p:custDataLst>
          </p:nvPr>
        </p:nvSpPr>
        <p:spPr bwMode="auto">
          <a:xfrm>
            <a:off x="977927" y="4522773"/>
            <a:ext cx="707136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影响用户对系统友好性评价的元素则有：颜色、字体大小、界面布局等，这种划分不是绝对的，软件界面作为一个整体，其中任何一个元素不符合用户习惯、不满足用户要求都将降低用户对软件系统的认可度，甚至影响用户的工作效率，而使用户最终放弃使用系统。</a:t>
            </a:r>
            <a:r>
              <a:rPr lang="zh-CN" altLang="zh-CN" sz="2000" b="1" dirty="0">
                <a:solidFill>
                  <a:srgbClr val="F8B193"/>
                </a:solidFill>
                <a:latin typeface="黑体" panose="02010609060101010101" pitchFamily="49" charset="-122"/>
                <a:ea typeface="黑体" panose="02010609060101010101" pitchFamily="49" charset="-122"/>
              </a:rPr>
              <a:t>围绕界面元素所要达到的设计目的是让最终用户能够获得美感、提高工作效率、易于操作使用系统。</a:t>
            </a:r>
            <a:r>
              <a:rPr lang="en-US" altLang="zh-CN" sz="2000" b="1" baseline="30000" dirty="0">
                <a:solidFill>
                  <a:srgbClr val="F8B193"/>
                </a:solidFill>
                <a:latin typeface="黑体" panose="02010609060101010101" pitchFamily="49" charset="-122"/>
                <a:ea typeface="黑体" panose="02010609060101010101" pitchFamily="49" charset="-122"/>
              </a:rPr>
              <a:t>[1]</a:t>
            </a:r>
            <a:endParaRPr lang="zh-CN" b="1" baseline="30000" dirty="0">
              <a:solidFill>
                <a:srgbClr val="C06C84"/>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20" name="组合 19">
            <a:extLst>
              <a:ext uri="{FF2B5EF4-FFF2-40B4-BE49-F238E27FC236}">
                <a16:creationId xmlns:a16="http://schemas.microsoft.com/office/drawing/2014/main" id="{9EE12501-D348-42FA-9F22-0B4B44EC6344}"/>
              </a:ext>
            </a:extLst>
          </p:cNvPr>
          <p:cNvGrpSpPr/>
          <p:nvPr/>
        </p:nvGrpSpPr>
        <p:grpSpPr>
          <a:xfrm>
            <a:off x="110173" y="5019675"/>
            <a:ext cx="691516" cy="804862"/>
            <a:chOff x="2108" y="1610"/>
            <a:chExt cx="2764" cy="2788"/>
          </a:xfrm>
        </p:grpSpPr>
        <p:sp>
          <p:nvSpPr>
            <p:cNvPr id="21" name="PA_椭圆 10">
              <a:extLst>
                <a:ext uri="{FF2B5EF4-FFF2-40B4-BE49-F238E27FC236}">
                  <a16:creationId xmlns:a16="http://schemas.microsoft.com/office/drawing/2014/main" id="{0DA04757-EAA1-405D-AEBF-81E4542C9A9B}"/>
                </a:ext>
              </a:extLst>
            </p:cNvPr>
            <p:cNvSpPr>
              <a:spLocks noChangeArrowheads="1"/>
            </p:cNvSpPr>
            <p:nvPr>
              <p:custDataLst>
                <p:tags r:id="rId10"/>
              </p:custDataLst>
            </p:nvPr>
          </p:nvSpPr>
          <p:spPr bwMode="auto">
            <a:xfrm>
              <a:off x="2108" y="1610"/>
              <a:ext cx="2764" cy="2788"/>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22" name="PA_图片 17">
              <a:extLst>
                <a:ext uri="{FF2B5EF4-FFF2-40B4-BE49-F238E27FC236}">
                  <a16:creationId xmlns:a16="http://schemas.microsoft.com/office/drawing/2014/main" id="{AD1D8888-65ED-4E66-9F6B-D67D5B798A53}"/>
                </a:ext>
              </a:extLst>
            </p:cNvPr>
            <p:cNvPicPr>
              <a:picLocks noChangeAspect="1" noChangeArrowheads="1"/>
            </p:cNvPicPr>
            <p:nvPr>
              <p:custDataLst>
                <p:tags r:id="rId1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834" y="2530"/>
              <a:ext cx="1313"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图片 8">
            <a:extLst>
              <a:ext uri="{FF2B5EF4-FFF2-40B4-BE49-F238E27FC236}">
                <a16:creationId xmlns:a16="http://schemas.microsoft.com/office/drawing/2014/main" id="{9A708F36-3A6C-4749-82D5-43362B4B6159}"/>
              </a:ext>
            </a:extLst>
          </p:cNvPr>
          <p:cNvPicPr>
            <a:picLocks noChangeAspect="1"/>
          </p:cNvPicPr>
          <p:nvPr/>
        </p:nvPicPr>
        <p:blipFill>
          <a:blip r:embed="rId18"/>
          <a:stretch>
            <a:fillRect/>
          </a:stretch>
        </p:blipFill>
        <p:spPr>
          <a:xfrm>
            <a:off x="8920957" y="2152914"/>
            <a:ext cx="2318746" cy="4308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p:cNvSpPr>
            <a:spLocks noChangeArrowheads="1"/>
          </p:cNvSpPr>
          <p:nvPr>
            <p:custDataLst>
              <p:tags r:id="rId11"/>
            </p:custDataLst>
          </p:nvPr>
        </p:nvSpPr>
        <p:spPr bwMode="auto">
          <a:xfrm>
            <a:off x="4834255" y="159131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p:cNvSpPr>
            <a:spLocks noChangeArrowheads="1"/>
          </p:cNvSpPr>
          <p:nvPr>
            <p:custDataLst>
              <p:tags r:id="rId12"/>
            </p:custDataLst>
          </p:nvPr>
        </p:nvSpPr>
        <p:spPr bwMode="auto">
          <a:xfrm>
            <a:off x="6816478" y="1816477"/>
            <a:ext cx="2025899"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endParaRPr kumimoji="0" lang="en-US" altLang="zh-CN" sz="3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30722"/>
                                        </p:tgtEl>
                                        <p:attrNameLst>
                                          <p:attrName>style.visibility</p:attrName>
                                        </p:attrNameLst>
                                      </p:cBhvr>
                                      <p:to>
                                        <p:strVal val="visible"/>
                                      </p:to>
                                    </p:set>
                                    <p:anim to="" calcmode="lin" valueType="num">
                                      <p:cBhvr>
                                        <p:cTn id="7" dur="750" fill="hold">
                                          <p:stCondLst>
                                            <p:cond delay="0"/>
                                          </p:stCondLst>
                                        </p:cTn>
                                        <p:tgtEl>
                                          <p:spTgt spid="3072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8" dur="750" fill="hold">
                                          <p:stCondLst>
                                            <p:cond delay="0"/>
                                          </p:stCondLst>
                                        </p:cTn>
                                        <p:tgtEl>
                                          <p:spTgt spid="30722"/>
                                        </p:tgtEl>
                                        <p:attrNameLst>
                                          <p:attrName>ppt_w</p:attrName>
                                        </p:attrNameLst>
                                      </p:cBhvr>
                                      <p:tavLst>
                                        <p:tav tm="0" fmla="#ppt_w/2*($)^8">
                                          <p:val>
                                            <p:fltVal val="0"/>
                                          </p:val>
                                        </p:tav>
                                        <p:tav tm="50000" fmla="#ppt_w-#ppt_w/2*(2-$)^8">
                                          <p:val>
                                            <p:fltVal val="1"/>
                                          </p:val>
                                        </p:tav>
                                        <p:tav tm="100000">
                                          <p:val>
                                            <p:fltVal val="2"/>
                                          </p:val>
                                        </p:tav>
                                      </p:tavLst>
                                    </p:anim>
                                  </p:childTnLst>
                                </p:cTn>
                              </p:par>
                              <p:par>
                                <p:cTn id="9" presetID="0" presetClass="entr" presetSubtype="0" fill="hold" grpId="0" nodeType="withEffect">
                                  <p:stCondLst>
                                    <p:cond delay="0"/>
                                  </p:stCondLst>
                                  <p:iterate type="lt">
                                    <p:tmPct val="10000"/>
                                  </p:iterate>
                                  <p:childTnLst>
                                    <p:set>
                                      <p:cBhvr>
                                        <p:cTn id="10" dur="750" fill="hold">
                                          <p:stCondLst>
                                            <p:cond delay="0"/>
                                          </p:stCondLst>
                                        </p:cTn>
                                        <p:tgtEl>
                                          <p:spTgt spid="30723"/>
                                        </p:tgtEl>
                                        <p:attrNameLst>
                                          <p:attrName>style.visibility</p:attrName>
                                        </p:attrNameLst>
                                      </p:cBhvr>
                                      <p:to>
                                        <p:strVal val="visible"/>
                                      </p:to>
                                    </p:set>
                                    <p:anim to="" calcmode="lin" valueType="num">
                                      <p:cBhvr>
                                        <p:cTn id="11" dur="750" fill="hold">
                                          <p:stCondLst>
                                            <p:cond delay="0"/>
                                          </p:stCondLst>
                                        </p:cTn>
                                        <p:tgtEl>
                                          <p:spTgt spid="3072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2" dur="750" fill="hold">
                                          <p:stCondLst>
                                            <p:cond delay="0"/>
                                          </p:stCondLst>
                                        </p:cTn>
                                        <p:tgtEl>
                                          <p:spTgt spid="30723"/>
                                        </p:tgtEl>
                                        <p:attrNameLst>
                                          <p:attrName>ppt_w</p:attrName>
                                        </p:attrNameLst>
                                      </p:cBhvr>
                                      <p:tavLst>
                                        <p:tav tm="0" fmla="#ppt_w/2*($)^8">
                                          <p:val>
                                            <p:fltVal val="0"/>
                                          </p:val>
                                        </p:tav>
                                        <p:tav tm="50000" fmla="#ppt_w-#ppt_w/2*(2-$)^8">
                                          <p:val>
                                            <p:fltVal val="1"/>
                                          </p:val>
                                        </p:tav>
                                        <p:tav tm="100000">
                                          <p:val>
                                            <p:fltVal val="2"/>
                                          </p:val>
                                        </p:tav>
                                      </p:tavLst>
                                    </p:anim>
                                  </p:childTnLst>
                                </p:cTn>
                              </p:par>
                              <p:par>
                                <p:cTn id="13" presetID="0" presetClass="entr" presetSubtype="0" fill="hold" grpId="0" nodeType="withEffect">
                                  <p:stCondLst>
                                    <p:cond delay="0"/>
                                  </p:stCondLst>
                                  <p:iterate type="lt">
                                    <p:tmPct val="10000"/>
                                  </p:iterate>
                                  <p:childTnLst>
                                    <p:set>
                                      <p:cBhvr>
                                        <p:cTn id="14" dur="750" fill="hold">
                                          <p:stCondLst>
                                            <p:cond delay="0"/>
                                          </p:stCondLst>
                                        </p:cTn>
                                        <p:tgtEl>
                                          <p:spTgt spid="30724"/>
                                        </p:tgtEl>
                                        <p:attrNameLst>
                                          <p:attrName>style.visibility</p:attrName>
                                        </p:attrNameLst>
                                      </p:cBhvr>
                                      <p:to>
                                        <p:strVal val="visible"/>
                                      </p:to>
                                    </p:set>
                                    <p:anim to="" calcmode="lin" valueType="num">
                                      <p:cBhvr>
                                        <p:cTn id="15" dur="750" fill="hold">
                                          <p:stCondLst>
                                            <p:cond delay="0"/>
                                          </p:stCondLst>
                                        </p:cTn>
                                        <p:tgtEl>
                                          <p:spTgt spid="30724"/>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6" dur="750" fill="hold">
                                          <p:stCondLst>
                                            <p:cond delay="0"/>
                                          </p:stCondLst>
                                        </p:cTn>
                                        <p:tgtEl>
                                          <p:spTgt spid="30724"/>
                                        </p:tgtEl>
                                        <p:attrNameLst>
                                          <p:attrName>ppt_w</p:attrName>
                                        </p:attrNameLst>
                                      </p:cBhvr>
                                      <p:tavLst>
                                        <p:tav tm="0" fmla="#ppt_w/2*($)^8">
                                          <p:val>
                                            <p:fltVal val="0"/>
                                          </p:val>
                                        </p:tav>
                                        <p:tav tm="50000" fmla="#ppt_w-#ppt_w/2*(2-$)^8">
                                          <p:val>
                                            <p:fltVal val="1"/>
                                          </p:val>
                                        </p:tav>
                                        <p:tav tm="100000">
                                          <p:val>
                                            <p:fltVal val="2"/>
                                          </p:val>
                                        </p:tav>
                                      </p:tavLst>
                                    </p:anim>
                                  </p:childTnLst>
                                </p:cTn>
                              </p:par>
                              <p:par>
                                <p:cTn id="17" presetID="0" presetClass="entr" presetSubtype="0" fill="hold" grpId="0" nodeType="withEffect">
                                  <p:stCondLst>
                                    <p:cond delay="0"/>
                                  </p:stCondLst>
                                  <p:iterate type="lt">
                                    <p:tmPct val="10000"/>
                                  </p:iterate>
                                  <p:childTnLst>
                                    <p:set>
                                      <p:cBhvr>
                                        <p:cTn id="18" dur="750" fill="hold">
                                          <p:stCondLst>
                                            <p:cond delay="0"/>
                                          </p:stCondLst>
                                        </p:cTn>
                                        <p:tgtEl>
                                          <p:spTgt spid="30725"/>
                                        </p:tgtEl>
                                        <p:attrNameLst>
                                          <p:attrName>style.visibility</p:attrName>
                                        </p:attrNameLst>
                                      </p:cBhvr>
                                      <p:to>
                                        <p:strVal val="visible"/>
                                      </p:to>
                                    </p:set>
                                    <p:anim to="" calcmode="lin" valueType="num">
                                      <p:cBhvr>
                                        <p:cTn id="19" dur="750" fill="hold">
                                          <p:stCondLst>
                                            <p:cond delay="0"/>
                                          </p:stCondLst>
                                        </p:cTn>
                                        <p:tgtEl>
                                          <p:spTgt spid="30725"/>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0" dur="750" fill="hold">
                                          <p:stCondLst>
                                            <p:cond delay="0"/>
                                          </p:stCondLst>
                                        </p:cTn>
                                        <p:tgtEl>
                                          <p:spTgt spid="30725"/>
                                        </p:tgtEl>
                                        <p:attrNameLst>
                                          <p:attrName>ppt_w</p:attrName>
                                        </p:attrNameLst>
                                      </p:cBhvr>
                                      <p:tavLst>
                                        <p:tav tm="0" fmla="#ppt_w/2*($)^8">
                                          <p:val>
                                            <p:fltVal val="0"/>
                                          </p:val>
                                        </p:tav>
                                        <p:tav tm="50000" fmla="#ppt_w-#ppt_w/2*(2-$)^8">
                                          <p:val>
                                            <p:fltVal val="1"/>
                                          </p:val>
                                        </p:tav>
                                        <p:tav tm="100000">
                                          <p:val>
                                            <p:fltVal val="2"/>
                                          </p:val>
                                        </p:tav>
                                      </p:tavLst>
                                    </p:anim>
                                  </p:childTnLst>
                                </p:cTn>
                              </p:par>
                              <p:par>
                                <p:cTn id="21" presetID="0" presetClass="entr" presetSubtype="0" fill="hold" grpId="0" nodeType="withEffect">
                                  <p:stCondLst>
                                    <p:cond delay="0"/>
                                  </p:stCondLst>
                                  <p:iterate type="lt">
                                    <p:tmPct val="10000"/>
                                  </p:iterate>
                                  <p:childTnLst>
                                    <p:set>
                                      <p:cBhvr>
                                        <p:cTn id="22" dur="750" fill="hold">
                                          <p:stCondLst>
                                            <p:cond delay="0"/>
                                          </p:stCondLst>
                                        </p:cTn>
                                        <p:tgtEl>
                                          <p:spTgt spid="30726"/>
                                        </p:tgtEl>
                                        <p:attrNameLst>
                                          <p:attrName>style.visibility</p:attrName>
                                        </p:attrNameLst>
                                      </p:cBhvr>
                                      <p:to>
                                        <p:strVal val="visible"/>
                                      </p:to>
                                    </p:set>
                                    <p:anim to="" calcmode="lin" valueType="num">
                                      <p:cBhvr>
                                        <p:cTn id="23" dur="750" fill="hold">
                                          <p:stCondLst>
                                            <p:cond delay="0"/>
                                          </p:stCondLst>
                                        </p:cTn>
                                        <p:tgtEl>
                                          <p:spTgt spid="30726"/>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4" dur="750" fill="hold">
                                          <p:stCondLst>
                                            <p:cond delay="0"/>
                                          </p:stCondLst>
                                        </p:cTn>
                                        <p:tgtEl>
                                          <p:spTgt spid="30726"/>
                                        </p:tgtEl>
                                        <p:attrNameLst>
                                          <p:attrName>ppt_w</p:attrName>
                                        </p:attrNameLst>
                                      </p:cBhvr>
                                      <p:tavLst>
                                        <p:tav tm="0" fmla="#ppt_w/2*($)^8">
                                          <p:val>
                                            <p:fltVal val="0"/>
                                          </p:val>
                                        </p:tav>
                                        <p:tav tm="50000" fmla="#ppt_w-#ppt_w/2*(2-$)^8">
                                          <p:val>
                                            <p:fltVal val="1"/>
                                          </p:val>
                                        </p:tav>
                                        <p:tav tm="100000">
                                          <p:val>
                                            <p:fltVal val="2"/>
                                          </p:val>
                                        </p:tav>
                                      </p:tavLst>
                                    </p:anim>
                                  </p:childTnLst>
                                </p:cTn>
                              </p:par>
                              <p:par>
                                <p:cTn id="25" presetID="0" presetClass="entr" presetSubtype="0" fill="hold" grpId="0" nodeType="withEffect">
                                  <p:stCondLst>
                                    <p:cond delay="0"/>
                                  </p:stCondLst>
                                  <p:iterate type="lt">
                                    <p:tmPct val="10000"/>
                                  </p:iterate>
                                  <p:childTnLst>
                                    <p:set>
                                      <p:cBhvr>
                                        <p:cTn id="26" dur="750" fill="hold">
                                          <p:stCondLst>
                                            <p:cond delay="0"/>
                                          </p:stCondLst>
                                        </p:cTn>
                                        <p:tgtEl>
                                          <p:spTgt spid="30727"/>
                                        </p:tgtEl>
                                        <p:attrNameLst>
                                          <p:attrName>style.visibility</p:attrName>
                                        </p:attrNameLst>
                                      </p:cBhvr>
                                      <p:to>
                                        <p:strVal val="visible"/>
                                      </p:to>
                                    </p:set>
                                    <p:anim to="" calcmode="lin" valueType="num">
                                      <p:cBhvr>
                                        <p:cTn id="27" dur="750" fill="hold">
                                          <p:stCondLst>
                                            <p:cond delay="0"/>
                                          </p:stCondLst>
                                        </p:cTn>
                                        <p:tgtEl>
                                          <p:spTgt spid="30727"/>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8" dur="750" fill="hold">
                                          <p:stCondLst>
                                            <p:cond delay="0"/>
                                          </p:stCondLst>
                                        </p:cTn>
                                        <p:tgtEl>
                                          <p:spTgt spid="30727"/>
                                        </p:tgtEl>
                                        <p:attrNameLst>
                                          <p:attrName>ppt_w</p:attrName>
                                        </p:attrNameLst>
                                      </p:cBhvr>
                                      <p:tavLst>
                                        <p:tav tm="0" fmla="#ppt_w/2*($)^8">
                                          <p:val>
                                            <p:fltVal val="0"/>
                                          </p:val>
                                        </p:tav>
                                        <p:tav tm="50000" fmla="#ppt_w-#ppt_w/2*(2-$)^8">
                                          <p:val>
                                            <p:fltVal val="1"/>
                                          </p:val>
                                        </p:tav>
                                        <p:tav tm="100000">
                                          <p:val>
                                            <p:fltVal val="2"/>
                                          </p:val>
                                        </p:tav>
                                      </p:tavLst>
                                    </p:anim>
                                  </p:childTnLst>
                                </p:cTn>
                              </p:par>
                              <p:par>
                                <p:cTn id="29" presetID="0" presetClass="entr" presetSubtype="0" fill="hold" grpId="0" nodeType="withEffect">
                                  <p:stCondLst>
                                    <p:cond delay="0"/>
                                  </p:stCondLst>
                                  <p:iterate type="lt">
                                    <p:tmPct val="10000"/>
                                  </p:iterate>
                                  <p:childTnLst>
                                    <p:set>
                                      <p:cBhvr>
                                        <p:cTn id="30" dur="750" fill="hold">
                                          <p:stCondLst>
                                            <p:cond delay="0"/>
                                          </p:stCondLst>
                                        </p:cTn>
                                        <p:tgtEl>
                                          <p:spTgt spid="30728"/>
                                        </p:tgtEl>
                                        <p:attrNameLst>
                                          <p:attrName>style.visibility</p:attrName>
                                        </p:attrNameLst>
                                      </p:cBhvr>
                                      <p:to>
                                        <p:strVal val="visible"/>
                                      </p:to>
                                    </p:set>
                                    <p:anim to="" calcmode="lin" valueType="num">
                                      <p:cBhvr>
                                        <p:cTn id="31" dur="750" fill="hold">
                                          <p:stCondLst>
                                            <p:cond delay="0"/>
                                          </p:stCondLst>
                                        </p:cTn>
                                        <p:tgtEl>
                                          <p:spTgt spid="30728"/>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2" dur="750" fill="hold">
                                          <p:stCondLst>
                                            <p:cond delay="0"/>
                                          </p:stCondLst>
                                        </p:cTn>
                                        <p:tgtEl>
                                          <p:spTgt spid="30728"/>
                                        </p:tgtEl>
                                        <p:attrNameLst>
                                          <p:attrName>ppt_w</p:attrName>
                                        </p:attrNameLst>
                                      </p:cBhvr>
                                      <p:tavLst>
                                        <p:tav tm="0" fmla="#ppt_w/2*($)^8">
                                          <p:val>
                                            <p:fltVal val="0"/>
                                          </p:val>
                                        </p:tav>
                                        <p:tav tm="50000" fmla="#ppt_w-#ppt_w/2*(2-$)^8">
                                          <p:val>
                                            <p:fltVal val="1"/>
                                          </p:val>
                                        </p:tav>
                                        <p:tav tm="100000">
                                          <p:val>
                                            <p:fltVal val="2"/>
                                          </p:val>
                                        </p:tav>
                                      </p:tavLst>
                                    </p:anim>
                                  </p:childTnLst>
                                </p:cTn>
                              </p:par>
                              <p:par>
                                <p:cTn id="33" presetID="0" presetClass="entr" presetSubtype="0" fill="hold" grpId="0" nodeType="withEffect">
                                  <p:stCondLst>
                                    <p:cond delay="0"/>
                                  </p:stCondLst>
                                  <p:iterate type="lt">
                                    <p:tmPct val="10000"/>
                                  </p:iterate>
                                  <p:childTnLst>
                                    <p:set>
                                      <p:cBhvr>
                                        <p:cTn id="34" dur="750" fill="hold">
                                          <p:stCondLst>
                                            <p:cond delay="0"/>
                                          </p:stCondLst>
                                        </p:cTn>
                                        <p:tgtEl>
                                          <p:spTgt spid="30729"/>
                                        </p:tgtEl>
                                        <p:attrNameLst>
                                          <p:attrName>style.visibility</p:attrName>
                                        </p:attrNameLst>
                                      </p:cBhvr>
                                      <p:to>
                                        <p:strVal val="visible"/>
                                      </p:to>
                                    </p:set>
                                    <p:anim to="" calcmode="lin" valueType="num">
                                      <p:cBhvr>
                                        <p:cTn id="35" dur="750" fill="hold">
                                          <p:stCondLst>
                                            <p:cond delay="0"/>
                                          </p:stCondLst>
                                        </p:cTn>
                                        <p:tgtEl>
                                          <p:spTgt spid="30729"/>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6" dur="750" fill="hold">
                                          <p:stCondLst>
                                            <p:cond delay="0"/>
                                          </p:stCondLst>
                                        </p:cTn>
                                        <p:tgtEl>
                                          <p:spTgt spid="30729"/>
                                        </p:tgtEl>
                                        <p:attrNameLst>
                                          <p:attrName>ppt_w</p:attrName>
                                        </p:attrNameLst>
                                      </p:cBhvr>
                                      <p:tavLst>
                                        <p:tav tm="0" fmla="#ppt_w/2*($)^8">
                                          <p:val>
                                            <p:fltVal val="0"/>
                                          </p:val>
                                        </p:tav>
                                        <p:tav tm="50000" fmla="#ppt_w-#ppt_w/2*(2-$)^8">
                                          <p:val>
                                            <p:fltVal val="1"/>
                                          </p:val>
                                        </p:tav>
                                        <p:tav tm="100000">
                                          <p:val>
                                            <p:fltVal val="2"/>
                                          </p:val>
                                        </p:tav>
                                      </p:tavLst>
                                    </p:anim>
                                  </p:childTnLst>
                                </p:cTn>
                              </p:par>
                              <p:par>
                                <p:cTn id="37" presetID="0" presetClass="entr" presetSubtype="0" fill="hold" grpId="0" nodeType="withEffect">
                                  <p:stCondLst>
                                    <p:cond delay="0"/>
                                  </p:stCondLst>
                                  <p:iterate type="lt">
                                    <p:tmPct val="10000"/>
                                  </p:iterate>
                                  <p:childTnLst>
                                    <p:set>
                                      <p:cBhvr>
                                        <p:cTn id="38" dur="750" fill="hold">
                                          <p:stCondLst>
                                            <p:cond delay="0"/>
                                          </p:stCondLst>
                                        </p:cTn>
                                        <p:tgtEl>
                                          <p:spTgt spid="30730"/>
                                        </p:tgtEl>
                                        <p:attrNameLst>
                                          <p:attrName>style.visibility</p:attrName>
                                        </p:attrNameLst>
                                      </p:cBhvr>
                                      <p:to>
                                        <p:strVal val="visible"/>
                                      </p:to>
                                    </p:set>
                                    <p:anim to="" calcmode="lin" valueType="num">
                                      <p:cBhvr>
                                        <p:cTn id="39" dur="750" fill="hold">
                                          <p:stCondLst>
                                            <p:cond delay="0"/>
                                          </p:stCondLst>
                                        </p:cTn>
                                        <p:tgtEl>
                                          <p:spTgt spid="30730"/>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0" dur="750" fill="hold">
                                          <p:stCondLst>
                                            <p:cond delay="0"/>
                                          </p:stCondLst>
                                        </p:cTn>
                                        <p:tgtEl>
                                          <p:spTgt spid="30730"/>
                                        </p:tgtEl>
                                        <p:attrNameLst>
                                          <p:attrName>ppt_w</p:attrName>
                                        </p:attrNameLst>
                                      </p:cBhvr>
                                      <p:tavLst>
                                        <p:tav tm="0" fmla="#ppt_w/2*($)^8">
                                          <p:val>
                                            <p:fltVal val="0"/>
                                          </p:val>
                                        </p:tav>
                                        <p:tav tm="50000" fmla="#ppt_w-#ppt_w/2*(2-$)^8">
                                          <p:val>
                                            <p:fltVal val="1"/>
                                          </p:val>
                                        </p:tav>
                                        <p:tav tm="100000">
                                          <p:val>
                                            <p:fltVal val="2"/>
                                          </p:val>
                                        </p:tav>
                                      </p:tavLst>
                                    </p:anim>
                                  </p:childTnLst>
                                </p:cTn>
                              </p:par>
                              <p:par>
                                <p:cTn id="41" presetID="0" presetClass="entr" presetSubtype="0" fill="hold" grpId="0" nodeType="withEffect">
                                  <p:stCondLst>
                                    <p:cond delay="0"/>
                                  </p:stCondLst>
                                  <p:iterate type="lt">
                                    <p:tmPct val="10000"/>
                                  </p:iterate>
                                  <p:childTnLst>
                                    <p:set>
                                      <p:cBhvr>
                                        <p:cTn id="42" dur="750" fill="hold">
                                          <p:stCondLst>
                                            <p:cond delay="0"/>
                                          </p:stCondLst>
                                        </p:cTn>
                                        <p:tgtEl>
                                          <p:spTgt spid="30731"/>
                                        </p:tgtEl>
                                        <p:attrNameLst>
                                          <p:attrName>style.visibility</p:attrName>
                                        </p:attrNameLst>
                                      </p:cBhvr>
                                      <p:to>
                                        <p:strVal val="visible"/>
                                      </p:to>
                                    </p:set>
                                    <p:anim to="" calcmode="lin" valueType="num">
                                      <p:cBhvr>
                                        <p:cTn id="43" dur="750" fill="hold">
                                          <p:stCondLst>
                                            <p:cond delay="0"/>
                                          </p:stCondLst>
                                        </p:cTn>
                                        <p:tgtEl>
                                          <p:spTgt spid="30731"/>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4" dur="750" fill="hold">
                                          <p:stCondLst>
                                            <p:cond delay="0"/>
                                          </p:stCondLst>
                                        </p:cTn>
                                        <p:tgtEl>
                                          <p:spTgt spid="30731"/>
                                        </p:tgtEl>
                                        <p:attrNameLst>
                                          <p:attrName>ppt_w</p:attrName>
                                        </p:attrNameLst>
                                      </p:cBhvr>
                                      <p:tavLst>
                                        <p:tav tm="0" fmla="#ppt_w/2*($)^8">
                                          <p:val>
                                            <p:fltVal val="0"/>
                                          </p:val>
                                        </p:tav>
                                        <p:tav tm="50000" fmla="#ppt_w-#ppt_w/2*(2-$)^8">
                                          <p:val>
                                            <p:fltVal val="1"/>
                                          </p:val>
                                        </p:tav>
                                        <p:tav tm="100000">
                                          <p:val>
                                            <p:fltVal val="2"/>
                                          </p:val>
                                        </p:tav>
                                      </p:tavLst>
                                    </p:anim>
                                  </p:childTnLst>
                                </p:cTn>
                              </p:par>
                              <p:par>
                                <p:cTn id="45" presetID="0" presetClass="entr" presetSubtype="0" fill="hold" grpId="0" nodeType="withEffect">
                                  <p:stCondLst>
                                    <p:cond delay="0"/>
                                  </p:stCondLst>
                                  <p:iterate type="lt">
                                    <p:tmPct val="10000"/>
                                  </p:iterate>
                                  <p:childTnLst>
                                    <p:set>
                                      <p:cBhvr>
                                        <p:cTn id="46" dur="750" fill="hold">
                                          <p:stCondLst>
                                            <p:cond delay="0"/>
                                          </p:stCondLst>
                                        </p:cTn>
                                        <p:tgtEl>
                                          <p:spTgt spid="30732"/>
                                        </p:tgtEl>
                                        <p:attrNameLst>
                                          <p:attrName>style.visibility</p:attrName>
                                        </p:attrNameLst>
                                      </p:cBhvr>
                                      <p:to>
                                        <p:strVal val="visible"/>
                                      </p:to>
                                    </p:set>
                                    <p:anim to="" calcmode="lin" valueType="num">
                                      <p:cBhvr>
                                        <p:cTn id="47" dur="750" fill="hold">
                                          <p:stCondLst>
                                            <p:cond delay="0"/>
                                          </p:stCondLst>
                                        </p:cTn>
                                        <p:tgtEl>
                                          <p:spTgt spid="3073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8" dur="750" fill="hold">
                                          <p:stCondLst>
                                            <p:cond delay="0"/>
                                          </p:stCondLst>
                                        </p:cTn>
                                        <p:tgtEl>
                                          <p:spTgt spid="30732"/>
                                        </p:tgtEl>
                                        <p:attrNameLst>
                                          <p:attrName>ppt_w</p:attrName>
                                        </p:attrNameLst>
                                      </p:cBhvr>
                                      <p:tavLst>
                                        <p:tav tm="0" fmla="#ppt_w/2*($)^8">
                                          <p:val>
                                            <p:fltVal val="0"/>
                                          </p:val>
                                        </p:tav>
                                        <p:tav tm="50000" fmla="#ppt_w-#ppt_w/2*(2-$)^8">
                                          <p:val>
                                            <p:fltVal val="1"/>
                                          </p:val>
                                        </p:tav>
                                        <p:tav tm="100000">
                                          <p:val>
                                            <p:fltVal val="2"/>
                                          </p:val>
                                        </p:tav>
                                      </p:tavLst>
                                    </p:anim>
                                  </p:childTnLst>
                                </p:cTn>
                              </p:par>
                              <p:par>
                                <p:cTn id="49" presetID="0" presetClass="entr" presetSubtype="0" fill="hold" grpId="0" nodeType="withEffect">
                                  <p:stCondLst>
                                    <p:cond delay="0"/>
                                  </p:stCondLst>
                                  <p:iterate type="lt">
                                    <p:tmPct val="10000"/>
                                  </p:iterate>
                                  <p:childTnLst>
                                    <p:set>
                                      <p:cBhvr>
                                        <p:cTn id="50" dur="750" fill="hold">
                                          <p:stCondLst>
                                            <p:cond delay="0"/>
                                          </p:stCondLst>
                                        </p:cTn>
                                        <p:tgtEl>
                                          <p:spTgt spid="30733"/>
                                        </p:tgtEl>
                                        <p:attrNameLst>
                                          <p:attrName>style.visibility</p:attrName>
                                        </p:attrNameLst>
                                      </p:cBhvr>
                                      <p:to>
                                        <p:strVal val="visible"/>
                                      </p:to>
                                    </p:set>
                                    <p:anim to="" calcmode="lin" valueType="num">
                                      <p:cBhvr>
                                        <p:cTn id="51" dur="750" fill="hold">
                                          <p:stCondLst>
                                            <p:cond delay="0"/>
                                          </p:stCondLst>
                                        </p:cTn>
                                        <p:tgtEl>
                                          <p:spTgt spid="3073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52" dur="750" fill="hold">
                                          <p:stCondLst>
                                            <p:cond delay="0"/>
                                          </p:stCondLst>
                                        </p:cTn>
                                        <p:tgtEl>
                                          <p:spTgt spid="30733"/>
                                        </p:tgtEl>
                                        <p:attrNameLst>
                                          <p:attrName>ppt_w</p:attrName>
                                        </p:attrNameLst>
                                      </p:cBhvr>
                                      <p:tavLst>
                                        <p:tav tm="0" fmla="#ppt_w/2*($)^8">
                                          <p:val>
                                            <p:fltVal val="0"/>
                                          </p:val>
                                        </p:tav>
                                        <p:tav tm="50000" fmla="#ppt_w-#ppt_w/2*(2-$)^8">
                                          <p:val>
                                            <p:fltVal val="1"/>
                                          </p:val>
                                        </p:tav>
                                        <p:tav tm="100000">
                                          <p:val>
                                            <p:fltVal val="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nimBg="1"/>
      <p:bldP spid="30724" grpId="0" animBg="1"/>
      <p:bldP spid="30725" grpId="0" animBg="1"/>
      <p:bldP spid="30726" grpId="0" animBg="1"/>
      <p:bldP spid="30727" grpId="0" animBg="1"/>
      <p:bldP spid="30728" grpId="0" animBg="1"/>
      <p:bldP spid="30729" grpId="0" animBg="1"/>
      <p:bldP spid="30730" grpId="0" animBg="1"/>
      <p:bldP spid="30731" grpId="0" animBg="1"/>
      <p:bldP spid="30732" grpId="0"/>
      <p:bldP spid="3073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p:cNvSpPr>
            <a:spLocks noChangeArrowheads="1"/>
          </p:cNvSpPr>
          <p:nvPr>
            <p:custDataLst>
              <p:tags r:id="rId5"/>
            </p:custDataLst>
          </p:nvPr>
        </p:nvSpPr>
        <p:spPr bwMode="auto">
          <a:xfrm>
            <a:off x="3265365" y="6097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grpSp>
        <p:nvGrpSpPr>
          <p:cNvPr id="10" name="PA_组合 30"/>
          <p:cNvGrpSpPr/>
          <p:nvPr>
            <p:custDataLst>
              <p:tags r:id="rId6"/>
            </p:custDataLst>
          </p:nvPr>
        </p:nvGrpSpPr>
        <p:grpSpPr bwMode="auto">
          <a:xfrm>
            <a:off x="630622" y="2038703"/>
            <a:ext cx="1057275" cy="3323871"/>
            <a:chOff x="0" y="0"/>
            <a:chExt cx="1056192" cy="743368"/>
          </a:xfrm>
        </p:grpSpPr>
        <p:sp>
          <p:nvSpPr>
            <p:cNvPr id="17" name="矩形 13"/>
            <p:cNvSpPr>
              <a:spLocks noChangeArrowheads="1"/>
            </p:cNvSpPr>
            <p:nvPr/>
          </p:nvSpPr>
          <p:spPr bwMode="auto">
            <a:xfrm>
              <a:off x="0" y="1"/>
              <a:ext cx="379854" cy="730784"/>
            </a:xfrm>
            <a:prstGeom prst="rect">
              <a:avLst/>
            </a:prstGeom>
            <a:solidFill>
              <a:srgbClr val="6C5B7B"/>
            </a:solidFill>
            <a:ln w="12700">
              <a:solidFill>
                <a:srgbClr val="6C5B7B"/>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14"/>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15"/>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0" name="矩形 16"/>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1" name="PA_组合 29"/>
          <p:cNvGrpSpPr/>
          <p:nvPr>
            <p:custDataLst>
              <p:tags r:id="rId7"/>
            </p:custDataLst>
          </p:nvPr>
        </p:nvGrpSpPr>
        <p:grpSpPr bwMode="auto">
          <a:xfrm>
            <a:off x="9348738" y="2038704"/>
            <a:ext cx="1038225" cy="3323866"/>
            <a:chOff x="0" y="0"/>
            <a:chExt cx="1039259" cy="743368"/>
          </a:xfrm>
        </p:grpSpPr>
        <p:sp>
          <p:nvSpPr>
            <p:cNvPr id="13" name="矩形 23"/>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24"/>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矩形 25"/>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矩形 26"/>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12" name="PA_文本框 28"/>
          <p:cNvSpPr>
            <a:spLocks noChangeArrowheads="1"/>
          </p:cNvSpPr>
          <p:nvPr>
            <p:custDataLst>
              <p:tags r:id="rId8"/>
            </p:custDataLst>
          </p:nvPr>
        </p:nvSpPr>
        <p:spPr bwMode="auto">
          <a:xfrm>
            <a:off x="1743761" y="2271604"/>
            <a:ext cx="7575356" cy="297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700" kern="100" dirty="0">
                <a:solidFill>
                  <a:srgbClr val="000000"/>
                </a:solidFill>
                <a:latin typeface="Times New Roman" panose="02020603050405020304" pitchFamily="18" charset="0"/>
              </a:rPr>
              <a:t>[1] </a:t>
            </a:r>
            <a:r>
              <a:rPr lang="en-US" altLang="zh-CN" sz="1700" kern="100" dirty="0">
                <a:solidFill>
                  <a:srgbClr val="000000"/>
                </a:solidFill>
                <a:latin typeface="Times New Roman" panose="02020603050405020304" pitchFamily="18" charset="0"/>
                <a:hlinkClick r:id="rId11">
                  <a:extLst>
                    <a:ext uri="{A12FA001-AC4F-418D-AE19-62706E023703}">
                      <ahyp:hlinkClr xmlns:ahyp="http://schemas.microsoft.com/office/drawing/2018/hyperlinkcolor" val="tx"/>
                    </a:ext>
                  </a:extLst>
                </a:hlinkClick>
              </a:rPr>
              <a:t>https://wenku.baidu.com/view/1d299d1ffc4ffe473368ab47.html</a:t>
            </a:r>
            <a:endParaRPr lang="en-US" altLang="zh-CN" sz="1700" kern="100" dirty="0">
              <a:solidFill>
                <a:srgbClr val="000000"/>
              </a:solidFill>
              <a:latin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1700" kern="100" dirty="0">
                <a:solidFill>
                  <a:srgbClr val="000000"/>
                </a:solidFill>
                <a:latin typeface="Times New Roman" panose="02020603050405020304" pitchFamily="18" charset="0"/>
              </a:rPr>
              <a:t>[2] </a:t>
            </a:r>
            <a:r>
              <a:rPr lang="en-US" altLang="zh-CN" sz="1700" kern="100" dirty="0">
                <a:solidFill>
                  <a:srgbClr val="000000"/>
                </a:solidFill>
                <a:latin typeface="Times New Roman" panose="02020603050405020304" pitchFamily="18" charset="0"/>
                <a:hlinkClick r:id="rId12">
                  <a:extLst>
                    <a:ext uri="{A12FA001-AC4F-418D-AE19-62706E023703}">
                      <ahyp:hlinkClr xmlns:ahyp="http://schemas.microsoft.com/office/drawing/2018/hyperlinkcolor" val="tx"/>
                    </a:ext>
                  </a:extLst>
                </a:hlinkClick>
              </a:rPr>
              <a:t>http://www.woshipm.com/rp/391784.html</a:t>
            </a:r>
            <a:endParaRPr lang="en-US" altLang="zh-CN" sz="1700" kern="100" dirty="0">
              <a:solidFill>
                <a:srgbClr val="000000"/>
              </a:solidFill>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solidFill>
                  <a:srgbClr val="000000"/>
                </a:solidFill>
                <a:latin typeface="Times New Roman" panose="02020603050405020304" pitchFamily="18" charset="0"/>
              </a:rPr>
              <a:t>[3]https://baike.baidu.com/item/%E5%8E%9F%E5%9E%8B%E8%AE%BE%E8%AE%A1/10787489?fr=Aladdin</a:t>
            </a:r>
          </a:p>
          <a:p>
            <a:pPr fontAlgn="base">
              <a:lnSpc>
                <a:spcPct val="100000"/>
              </a:lnSpc>
              <a:spcBef>
                <a:spcPct val="0"/>
              </a:spcBef>
              <a:spcAft>
                <a:spcPct val="0"/>
              </a:spcAft>
              <a:buNone/>
              <a:defRPr/>
            </a:pPr>
            <a:r>
              <a:rPr lang="en-US" altLang="zh-CN" sz="1700" kern="100" dirty="0">
                <a:solidFill>
                  <a:srgbClr val="000000"/>
                </a:solidFill>
                <a:latin typeface="Times New Roman" panose="02020603050405020304" pitchFamily="18" charset="0"/>
              </a:rPr>
              <a:t>[4] </a:t>
            </a:r>
            <a:r>
              <a:rPr lang="en-US" altLang="zh-CN" sz="1700" kern="100" dirty="0">
                <a:solidFill>
                  <a:srgbClr val="000000"/>
                </a:solidFill>
                <a:latin typeface="Times New Roman" panose="02020603050405020304" pitchFamily="18" charset="0"/>
                <a:hlinkClick r:id="rId13">
                  <a:extLst>
                    <a:ext uri="{A12FA001-AC4F-418D-AE19-62706E023703}">
                      <ahyp:hlinkClr xmlns:ahyp="http://schemas.microsoft.com/office/drawing/2018/hyperlinkcolor" val="tx"/>
                    </a:ext>
                  </a:extLst>
                </a:hlinkClick>
              </a:rPr>
              <a:t>https://blog.csdn.net/likunwen_001/article/details/7480550</a:t>
            </a:r>
            <a:endParaRPr lang="en-US" altLang="zh-CN" sz="1700" kern="100" dirty="0">
              <a:solidFill>
                <a:srgbClr val="000000"/>
              </a:solidFill>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solidFill>
                  <a:srgbClr val="000000"/>
                </a:solidFill>
                <a:latin typeface="Times New Roman" panose="02020603050405020304" pitchFamily="18" charset="0"/>
              </a:rPr>
              <a:t>[5] </a:t>
            </a:r>
            <a:r>
              <a:rPr lang="en-US" altLang="zh-CN" sz="1700" kern="100" dirty="0">
                <a:solidFill>
                  <a:srgbClr val="000000"/>
                </a:solidFill>
                <a:latin typeface="Times New Roman" panose="02020603050405020304" pitchFamily="18" charset="0"/>
                <a:hlinkClick r:id="rId14">
                  <a:extLst>
                    <a:ext uri="{A12FA001-AC4F-418D-AE19-62706E023703}">
                      <ahyp:hlinkClr xmlns:ahyp="http://schemas.microsoft.com/office/drawing/2018/hyperlinkcolor" val="tx"/>
                    </a:ext>
                  </a:extLst>
                </a:hlinkClick>
              </a:rPr>
              <a:t>https://baike.baidu.com/item/Balsamiq%20Mockups/975034?fr=aladdin</a:t>
            </a:r>
            <a:endParaRPr lang="en-US" altLang="zh-CN" sz="1700" kern="100" dirty="0">
              <a:solidFill>
                <a:srgbClr val="000000"/>
              </a:solidFill>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solidFill>
                  <a:srgbClr val="000000"/>
                </a:solidFill>
                <a:latin typeface="Times New Roman" panose="02020603050405020304" pitchFamily="18" charset="0"/>
              </a:rPr>
              <a:t>[6] </a:t>
            </a:r>
            <a:r>
              <a:rPr lang="en-US" altLang="zh-CN" sz="1700" kern="100" dirty="0">
                <a:solidFill>
                  <a:srgbClr val="000000"/>
                </a:solidFill>
                <a:latin typeface="Times New Roman" panose="02020603050405020304" pitchFamily="18" charset="0"/>
                <a:hlinkClick r:id="rId13">
                  <a:extLst>
                    <a:ext uri="{A12FA001-AC4F-418D-AE19-62706E023703}">
                      <ahyp:hlinkClr xmlns:ahyp="http://schemas.microsoft.com/office/drawing/2018/hyperlinkcolor" val="tx"/>
                    </a:ext>
                  </a:extLst>
                </a:hlinkClick>
              </a:rPr>
              <a:t>https://blog.csdn.net/likunwen_001/article/details/7480550</a:t>
            </a:r>
            <a:endParaRPr lang="en-US" altLang="zh-CN" sz="1700" kern="100" dirty="0">
              <a:solidFill>
                <a:srgbClr val="000000"/>
              </a:solidFill>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solidFill>
                  <a:srgbClr val="000000"/>
                </a:solidFill>
                <a:latin typeface="Times New Roman" panose="02020603050405020304" pitchFamily="18" charset="0"/>
              </a:rPr>
              <a:t>[7]http://doc.okbase.net/247687009/archive/97330.html</a:t>
            </a:r>
          </a:p>
          <a:p>
            <a:pPr fontAlgn="base">
              <a:lnSpc>
                <a:spcPct val="100000"/>
              </a:lnSpc>
              <a:spcBef>
                <a:spcPct val="0"/>
              </a:spcBef>
              <a:spcAft>
                <a:spcPct val="0"/>
              </a:spcAft>
              <a:buNone/>
              <a:defRPr/>
            </a:pPr>
            <a:r>
              <a:rPr lang="en-US" altLang="zh-CN" sz="1700" kern="100" dirty="0">
                <a:solidFill>
                  <a:srgbClr val="000000"/>
                </a:solidFill>
                <a:latin typeface="Times New Roman" panose="02020603050405020304" pitchFamily="18" charset="0"/>
              </a:rPr>
              <a:t>[8]https://www.xiazaiba.com/html/29547.html</a:t>
            </a:r>
          </a:p>
          <a:p>
            <a:pPr fontAlgn="base">
              <a:lnSpc>
                <a:spcPct val="100000"/>
              </a:lnSpc>
              <a:spcBef>
                <a:spcPct val="0"/>
              </a:spcBef>
              <a:spcAft>
                <a:spcPct val="0"/>
              </a:spcAft>
              <a:buNone/>
              <a:defRPr/>
            </a:pPr>
            <a:r>
              <a:rPr lang="en-US" altLang="zh-CN" sz="1700" kern="100" dirty="0">
                <a:solidFill>
                  <a:srgbClr val="000000"/>
                </a:solidFill>
                <a:latin typeface="Times New Roman" panose="02020603050405020304" pitchFamily="18" charset="0"/>
              </a:rPr>
              <a:t>[9]https://baike.baidu.com/item/%E6%91%B9%E5%AE%A2/53087170?fromtitle=Mockplus&amp;fromid=16191574&amp;fr=aladdin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62466" name="PA_矩形 6"/>
          <p:cNvSpPr>
            <a:spLocks noChangeArrowheads="1"/>
          </p:cNvSpPr>
          <p:nvPr>
            <p:custDataLst>
              <p:tags r:id="rId1"/>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p:cNvSpPr/>
          <p:nvPr>
            <p:custDataLst>
              <p:tags r:id="rId2"/>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p:cNvSpPr/>
          <p:nvPr>
            <p:custDataLst>
              <p:tags r:id="rId3"/>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p:cNvSpPr>
            <a:spLocks noChangeArrowheads="1"/>
          </p:cNvSpPr>
          <p:nvPr>
            <p:custDataLst>
              <p:tags r:id="rId4"/>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70" name="PA_文本框 32"/>
          <p:cNvSpPr>
            <a:spLocks noChangeArrowheads="1"/>
          </p:cNvSpPr>
          <p:nvPr>
            <p:custDataLst>
              <p:tags r:id="rId5"/>
            </p:custDataLst>
          </p:nvPr>
        </p:nvSpPr>
        <p:spPr bwMode="auto">
          <a:xfrm>
            <a:off x="3135313" y="3940175"/>
            <a:ext cx="5980112"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6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THANK   YOU</a:t>
            </a:r>
            <a:endParaRPr kumimoji="0" lang="zh-CN" altLang="en-US" sz="6600" b="1"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66"/>
                                        </p:tgtEl>
                                        <p:attrNameLst>
                                          <p:attrName>style.visibility</p:attrName>
                                        </p:attrNameLst>
                                      </p:cBhvr>
                                      <p:to>
                                        <p:strVal val="visible"/>
                                      </p:to>
                                    </p:set>
                                    <p:anim to="" calcmode="lin" valueType="num">
                                      <p:cBhvr>
                                        <p:cTn id="7" dur="700" fill="hold">
                                          <p:stCondLst>
                                            <p:cond delay="0"/>
                                          </p:stCondLst>
                                        </p:cTn>
                                        <p:tgtEl>
                                          <p:spTgt spid="62466"/>
                                        </p:tgtEl>
                                        <p:attrNameLst>
                                          <p:attrName>ppt_x</p:attrName>
                                        </p:attrNameLst>
                                      </p:cBhvr>
                                      <p:tavLst>
                                        <p:tav tm="0" fmla="#ppt_x-#ppt_w*((1.5-1.5*$)^3-(1.5-1.5*$)^2)">
                                          <p:val>
                                            <p:fltVal val="0"/>
                                          </p:val>
                                        </p:tav>
                                        <p:tav tm="100000">
                                          <p:val>
                                            <p:fltVal val="1"/>
                                          </p:val>
                                        </p:tav>
                                      </p:tavLst>
                                    </p:anim>
                                    <p:animEffect filter="fade">
                                      <p:cBhvr>
                                        <p:cTn id="8" dur="700">
                                          <p:stCondLst>
                                            <p:cond delay="0"/>
                                          </p:stCondLst>
                                        </p:cTn>
                                        <p:tgtEl>
                                          <p:spTgt spid="62466"/>
                                        </p:tgtEl>
                                      </p:cBhvr>
                                    </p:animEffect>
                                  </p:childTnLst>
                                </p:cTn>
                              </p:par>
                              <p:par>
                                <p:cTn id="9" presetID="0" presetClass="entr" presetSubtype="0" fill="hold" grpId="0" nodeType="withEffect">
                                  <p:stCondLst>
                                    <p:cond delay="0"/>
                                  </p:stCondLst>
                                  <p:childTnLst>
                                    <p:set>
                                      <p:cBhvr>
                                        <p:cTn id="10" dur="700" fill="hold">
                                          <p:stCondLst>
                                            <p:cond delay="0"/>
                                          </p:stCondLst>
                                        </p:cTn>
                                        <p:tgtEl>
                                          <p:spTgt spid="62467"/>
                                        </p:tgtEl>
                                        <p:attrNameLst>
                                          <p:attrName>style.visibility</p:attrName>
                                        </p:attrNameLst>
                                      </p:cBhvr>
                                      <p:to>
                                        <p:strVal val="visible"/>
                                      </p:to>
                                    </p:set>
                                    <p:anim to="" calcmode="lin" valueType="num">
                                      <p:cBhvr>
                                        <p:cTn id="11" dur="700" fill="hold">
                                          <p:stCondLst>
                                            <p:cond delay="0"/>
                                          </p:stCondLst>
                                        </p:cTn>
                                        <p:tgtEl>
                                          <p:spTgt spid="62467"/>
                                        </p:tgtEl>
                                        <p:attrNameLst>
                                          <p:attrName>ppt_x</p:attrName>
                                        </p:attrNameLst>
                                      </p:cBhvr>
                                      <p:tavLst>
                                        <p:tav tm="0" fmla="#ppt_x-#ppt_w*((1.5-1.5*$)^3-(1.5-1.5*$)^2)">
                                          <p:val>
                                            <p:fltVal val="0"/>
                                          </p:val>
                                        </p:tav>
                                        <p:tav tm="100000">
                                          <p:val>
                                            <p:fltVal val="1"/>
                                          </p:val>
                                        </p:tav>
                                      </p:tavLst>
                                    </p:anim>
                                    <p:animEffect filter="fade">
                                      <p:cBhvr>
                                        <p:cTn id="12" dur="700">
                                          <p:stCondLst>
                                            <p:cond delay="0"/>
                                          </p:stCondLst>
                                        </p:cTn>
                                        <p:tgtEl>
                                          <p:spTgt spid="62467"/>
                                        </p:tgtEl>
                                      </p:cBhvr>
                                    </p:animEffect>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62468"/>
                                        </p:tgtEl>
                                        <p:attrNameLst>
                                          <p:attrName>style.visibility</p:attrName>
                                        </p:attrNameLst>
                                      </p:cBhvr>
                                      <p:to>
                                        <p:strVal val="visible"/>
                                      </p:to>
                                    </p:set>
                                    <p:anim to="" calcmode="lin" valueType="num">
                                      <p:cBhvr>
                                        <p:cTn id="15" dur="700" fill="hold">
                                          <p:stCondLst>
                                            <p:cond delay="0"/>
                                          </p:stCondLst>
                                        </p:cTn>
                                        <p:tgtEl>
                                          <p:spTgt spid="62468"/>
                                        </p:tgtEl>
                                        <p:attrNameLst>
                                          <p:attrName>ppt_x</p:attrName>
                                        </p:attrNameLst>
                                      </p:cBhvr>
                                      <p:tavLst>
                                        <p:tav tm="0" fmla="#ppt_x-#ppt_w*((1.5-1.5*$)^3-(1.5-1.5*$)^2)">
                                          <p:val>
                                            <p:fltVal val="0"/>
                                          </p:val>
                                        </p:tav>
                                        <p:tav tm="100000">
                                          <p:val>
                                            <p:fltVal val="1"/>
                                          </p:val>
                                        </p:tav>
                                      </p:tavLst>
                                    </p:anim>
                                    <p:animEffect filter="fade">
                                      <p:cBhvr>
                                        <p:cTn id="16" dur="700">
                                          <p:stCondLst>
                                            <p:cond delay="0"/>
                                          </p:stCondLst>
                                        </p:cTn>
                                        <p:tgtEl>
                                          <p:spTgt spid="62468"/>
                                        </p:tgtEl>
                                      </p:cBhvr>
                                    </p:animEffect>
                                  </p:childTnLst>
                                </p:cTn>
                              </p:par>
                              <p:par>
                                <p:cTn id="17" presetID="0" presetClass="entr" presetSubtype="0" fill="hold" grpId="0" nodeType="withEffect">
                                  <p:stCondLst>
                                    <p:cond delay="0"/>
                                  </p:stCondLst>
                                  <p:iterate type="lt">
                                    <p:tmPct val="10000"/>
                                  </p:iterate>
                                  <p:childTnLst>
                                    <p:set>
                                      <p:cBhvr>
                                        <p:cTn id="18" dur="700" fill="hold">
                                          <p:stCondLst>
                                            <p:cond delay="0"/>
                                          </p:stCondLst>
                                        </p:cTn>
                                        <p:tgtEl>
                                          <p:spTgt spid="62469"/>
                                        </p:tgtEl>
                                        <p:attrNameLst>
                                          <p:attrName>style.visibility</p:attrName>
                                        </p:attrNameLst>
                                      </p:cBhvr>
                                      <p:to>
                                        <p:strVal val="visible"/>
                                      </p:to>
                                    </p:set>
                                    <p:anim to="" calcmode="lin" valueType="num">
                                      <p:cBhvr>
                                        <p:cTn id="19" dur="700" fill="hold">
                                          <p:stCondLst>
                                            <p:cond delay="0"/>
                                          </p:stCondLst>
                                        </p:cTn>
                                        <p:tgtEl>
                                          <p:spTgt spid="62469"/>
                                        </p:tgtEl>
                                        <p:attrNameLst>
                                          <p:attrName>ppt_x</p:attrName>
                                        </p:attrNameLst>
                                      </p:cBhvr>
                                      <p:tavLst>
                                        <p:tav tm="0" fmla="#ppt_x-#ppt_w*((1.5-1.5*$)^3-(1.5-1.5*$)^2)">
                                          <p:val>
                                            <p:fltVal val="0"/>
                                          </p:val>
                                        </p:tav>
                                        <p:tav tm="100000">
                                          <p:val>
                                            <p:fltVal val="1"/>
                                          </p:val>
                                        </p:tav>
                                      </p:tavLst>
                                    </p:anim>
                                    <p:animEffect filter="fade">
                                      <p:cBhvr>
                                        <p:cTn id="20" dur="700">
                                          <p:stCondLst>
                                            <p:cond delay="0"/>
                                          </p:stCondLst>
                                        </p:cTn>
                                        <p:tgtEl>
                                          <p:spTgt spid="62469"/>
                                        </p:tgtEl>
                                      </p:cBhvr>
                                    </p:animEffect>
                                  </p:childTnLst>
                                </p:cTn>
                              </p:par>
                              <p:par>
                                <p:cTn id="21" presetID="0" presetClass="entr" presetSubtype="0" fill="hold" grpId="0" nodeType="withEffect">
                                  <p:stCondLst>
                                    <p:cond delay="0"/>
                                  </p:stCondLst>
                                  <p:iterate type="lt">
                                    <p:tmPct val="10000"/>
                                  </p:iterate>
                                  <p:childTnLst>
                                    <p:set>
                                      <p:cBhvr>
                                        <p:cTn id="22" dur="700" fill="hold">
                                          <p:stCondLst>
                                            <p:cond delay="0"/>
                                          </p:stCondLst>
                                        </p:cTn>
                                        <p:tgtEl>
                                          <p:spTgt spid="62470"/>
                                        </p:tgtEl>
                                        <p:attrNameLst>
                                          <p:attrName>style.visibility</p:attrName>
                                        </p:attrNameLst>
                                      </p:cBhvr>
                                      <p:to>
                                        <p:strVal val="visible"/>
                                      </p:to>
                                    </p:set>
                                    <p:anim to="" calcmode="lin" valueType="num">
                                      <p:cBhvr>
                                        <p:cTn id="23" dur="700" fill="hold">
                                          <p:stCondLst>
                                            <p:cond delay="0"/>
                                          </p:stCondLst>
                                        </p:cTn>
                                        <p:tgtEl>
                                          <p:spTgt spid="62470"/>
                                        </p:tgtEl>
                                        <p:attrNameLst>
                                          <p:attrName>ppt_x</p:attrName>
                                        </p:attrNameLst>
                                      </p:cBhvr>
                                      <p:tavLst>
                                        <p:tav tm="0" fmla="#ppt_x-#ppt_w*((1.5-1.5*$)^3-(1.5-1.5*$)^2)">
                                          <p:val>
                                            <p:fltVal val="0"/>
                                          </p:val>
                                        </p:tav>
                                        <p:tav tm="100000">
                                          <p:val>
                                            <p:fltVal val="1"/>
                                          </p:val>
                                        </p:tav>
                                      </p:tavLst>
                                    </p:anim>
                                    <p:animEffect filter="fade">
                                      <p:cBhvr>
                                        <p:cTn id="24"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nimBg="1" autoUpdateAnimBg="0"/>
      <p:bldP spid="62467" grpId="0" animBg="1"/>
      <p:bldP spid="62468" grpId="0" animBg="1" autoUpdateAnimBg="0"/>
      <p:bldP spid="62469" grpId="0" animBg="1" autoUpdateAnimBg="0"/>
      <p:bldP spid="62470"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 name="PA_文本框 21"/>
          <p:cNvSpPr>
            <a:spLocks noChangeArrowheads="1"/>
          </p:cNvSpPr>
          <p:nvPr>
            <p:custDataLst>
              <p:tags r:id="rId5"/>
            </p:custDataLst>
          </p:nvPr>
        </p:nvSpPr>
        <p:spPr bwMode="auto">
          <a:xfrm>
            <a:off x="981075" y="1986486"/>
            <a:ext cx="10696575" cy="541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界面需求分析必须围绕用户为中心，不同于客观功能需求分析，具有很大的主观性。多数用户往往并不能提出明确的、全局的界面需求，其需求同自身主观因素联系紧密，是模糊、变化的。调查用户的界面需求，必须先从调查用户自身特征开始，将不同特征用户群体的要求进行综合处理，再有针对性地分析其界面需求。</a:t>
            </a:r>
            <a:endPar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lvl="0"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用户角色是指按照一定参考体系划分的用户类型，是能够代表某种用户特征、便于统一描述的众多用户个体的集合。在一个软件系统中，用户角色定义时所依据体系可以多种多样，</a:t>
            </a:r>
            <a:r>
              <a:rPr lang="zh-CN" altLang="zh-CN" sz="2000" b="1" dirty="0">
                <a:solidFill>
                  <a:srgbClr val="F67280"/>
                </a:solidFill>
                <a:latin typeface="黑体" panose="02010609060101010101" pitchFamily="49" charset="-122"/>
                <a:ea typeface="黑体" panose="02010609060101010101" pitchFamily="49" charset="-122"/>
              </a:rPr>
              <a:t>一个单一用户可以属于不同参考体系下的不同用户角色，但是一个用户角色要求能够代表一种界面需求类型。</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如</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老师和学生</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就是按照用户工作职位划分出来一个用户角色</a:t>
            </a:r>
            <a:r>
              <a:rPr lang="zh-CN" altLang="en-US" sz="20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之所以要定义用户角色，是因为不同的用户角色在需求分析过程中的需求目标不同，侧重点也不同，甚至互相矛盾。在一个大型系统中</a:t>
            </a: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需求分析人员面对的用户只能是众多单一的用户个体，他们的需求千奇百怪。</a:t>
            </a:r>
            <a:r>
              <a:rPr lang="zh-CN" altLang="zh-CN" sz="2000" b="1" dirty="0">
                <a:solidFill>
                  <a:srgbClr val="C06C84"/>
                </a:solidFill>
                <a:latin typeface="黑体" panose="02010609060101010101" pitchFamily="49" charset="-122"/>
                <a:ea typeface="黑体" panose="02010609060101010101" pitchFamily="49" charset="-122"/>
              </a:rPr>
              <a:t>只有明确了用户角色，需求分析人员才能在纷乱复杂而又不甚明了的用户要求中理出脉络，依据用户角色不同的优先级别，平衡众多用户需求中的矛盾，抽象出完整的界面模型。</a:t>
            </a:r>
            <a:r>
              <a:rPr lang="en-US" altLang="zh-CN" sz="2000" b="1" baseline="30000" dirty="0">
                <a:solidFill>
                  <a:srgbClr val="C06C84"/>
                </a:solidFill>
                <a:latin typeface="黑体" panose="02010609060101010101" pitchFamily="49" charset="-122"/>
                <a:ea typeface="黑体" panose="02010609060101010101" pitchFamily="49" charset="-122"/>
              </a:rPr>
              <a:t>[1]</a:t>
            </a:r>
          </a:p>
          <a:p>
            <a:pPr lvl="0" fontAlgn="base">
              <a:lnSpc>
                <a:spcPct val="100000"/>
              </a:lnSpc>
              <a:spcBef>
                <a:spcPct val="0"/>
              </a:spcBef>
              <a:spcAft>
                <a:spcPct val="0"/>
              </a:spcAft>
              <a:buNone/>
              <a:defRPr/>
            </a:pPr>
            <a:endParaRPr lang="en-US" altLang="zh-CN" sz="1800" b="1" kern="0" dirty="0">
              <a:solidFill>
                <a:srgbClr val="C06C84"/>
              </a:solidFill>
              <a:latin typeface="Verdana" panose="020B0604030504040204" pitchFamily="34" charset="0"/>
              <a:cs typeface="黑体" panose="02010609060101010101" pitchFamily="49" charset="-122"/>
            </a:endParaRPr>
          </a:p>
          <a:p>
            <a:pPr lvl="0" fontAlgn="base">
              <a:lnSpc>
                <a:spcPct val="100000"/>
              </a:lnSpc>
              <a:spcBef>
                <a:spcPct val="0"/>
              </a:spcBef>
              <a:spcAft>
                <a:spcPct val="0"/>
              </a:spcAft>
              <a:buNone/>
              <a:defRPr/>
            </a:pPr>
            <a:endParaRPr lang="zh-CN" b="1" dirty="0">
              <a:solidFill>
                <a:srgbClr val="C06C84"/>
              </a:solidFill>
              <a:latin typeface="黑体" panose="02010609060101010101" pitchFamily="49" charset="-122"/>
              <a:ea typeface="黑体" panose="02010609060101010101" pitchFamily="49" charset="-122"/>
              <a:cs typeface="黑体" panose="02010609060101010101" pitchFamily="49" charset="-122"/>
            </a:endParaRPr>
          </a:p>
        </p:txBody>
      </p:sp>
      <p:sp>
        <p:nvSpPr>
          <p:cNvPr id="45062" name="PA_矩形 9"/>
          <p:cNvSpPr>
            <a:spLocks noChangeArrowheads="1"/>
          </p:cNvSpPr>
          <p:nvPr>
            <p:custDataLst>
              <p:tags r:id="rId6"/>
            </p:custDataLst>
          </p:nvPr>
        </p:nvSpPr>
        <p:spPr bwMode="auto">
          <a:xfrm>
            <a:off x="2333645" y="60960"/>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界面原型的原理</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7" name="PA_任意多边形 34">
            <a:extLst>
              <a:ext uri="{FF2B5EF4-FFF2-40B4-BE49-F238E27FC236}">
                <a16:creationId xmlns:a16="http://schemas.microsoft.com/office/drawing/2014/main" id="{C1E4EBF8-EE06-43C4-8599-41F9F9239A8E}"/>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PA_文本框 44">
            <a:extLst>
              <a:ext uri="{FF2B5EF4-FFF2-40B4-BE49-F238E27FC236}">
                <a16:creationId xmlns:a16="http://schemas.microsoft.com/office/drawing/2014/main" id="{27F57306-1E45-4593-A3C5-417987930F97}"/>
              </a:ext>
            </a:extLst>
          </p:cNvPr>
          <p:cNvSpPr>
            <a:spLocks noChangeArrowheads="1"/>
          </p:cNvSpPr>
          <p:nvPr>
            <p:custDataLst>
              <p:tags r:id="rId8"/>
            </p:custDataLst>
          </p:nvPr>
        </p:nvSpPr>
        <p:spPr bwMode="auto">
          <a:xfrm flipH="1">
            <a:off x="914400" y="886953"/>
            <a:ext cx="254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zh-CN" dirty="0">
                <a:solidFill>
                  <a:srgbClr val="FFFFFF"/>
                </a:solidFill>
                <a:latin typeface="黑体" panose="02010609060101010101" pitchFamily="49" charset="-122"/>
                <a:ea typeface="黑体" panose="02010609060101010101" pitchFamily="49" charset="-122"/>
              </a:rPr>
              <a:t>用户角色</a:t>
            </a:r>
            <a:endParaRPr kumimoji="0" lang="en-US" altLang="zh-CN"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23" name="PA_椭圆 42">
            <a:extLst>
              <a:ext uri="{FF2B5EF4-FFF2-40B4-BE49-F238E27FC236}">
                <a16:creationId xmlns:a16="http://schemas.microsoft.com/office/drawing/2014/main" id="{7D7F485C-F0BC-424C-97D2-4B15D9B34FFC}"/>
              </a:ext>
            </a:extLst>
          </p:cNvPr>
          <p:cNvSpPr>
            <a:spLocks noChangeArrowheads="1"/>
          </p:cNvSpPr>
          <p:nvPr>
            <p:custDataLst>
              <p:tags r:id="rId9"/>
            </p:custDataLst>
          </p:nvPr>
        </p:nvSpPr>
        <p:spPr bwMode="auto">
          <a:xfrm>
            <a:off x="290510" y="2566803"/>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4" name="PA_椭圆 43">
            <a:extLst>
              <a:ext uri="{FF2B5EF4-FFF2-40B4-BE49-F238E27FC236}">
                <a16:creationId xmlns:a16="http://schemas.microsoft.com/office/drawing/2014/main" id="{74C804EC-8A92-45E2-A689-9DDFBF283CEA}"/>
              </a:ext>
            </a:extLst>
          </p:cNvPr>
          <p:cNvSpPr>
            <a:spLocks noChangeArrowheads="1"/>
          </p:cNvSpPr>
          <p:nvPr>
            <p:custDataLst>
              <p:tags r:id="rId10"/>
            </p:custDataLst>
          </p:nvPr>
        </p:nvSpPr>
        <p:spPr bwMode="auto">
          <a:xfrm>
            <a:off x="290511" y="4073792"/>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椭圆 44">
            <a:extLst>
              <a:ext uri="{FF2B5EF4-FFF2-40B4-BE49-F238E27FC236}">
                <a16:creationId xmlns:a16="http://schemas.microsoft.com/office/drawing/2014/main" id="{C7B9704C-D2FE-4345-98F3-E84B6ABABBFC}"/>
              </a:ext>
            </a:extLst>
          </p:cNvPr>
          <p:cNvSpPr>
            <a:spLocks noChangeArrowheads="1"/>
          </p:cNvSpPr>
          <p:nvPr>
            <p:custDataLst>
              <p:tags r:id="rId11"/>
            </p:custDataLst>
          </p:nvPr>
        </p:nvSpPr>
        <p:spPr bwMode="auto">
          <a:xfrm>
            <a:off x="290510" y="562271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3434707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 name="PA_文本框 21"/>
          <p:cNvSpPr>
            <a:spLocks noChangeArrowheads="1"/>
          </p:cNvSpPr>
          <p:nvPr>
            <p:custDataLst>
              <p:tags r:id="rId5"/>
            </p:custDataLst>
          </p:nvPr>
        </p:nvSpPr>
        <p:spPr bwMode="auto">
          <a:xfrm>
            <a:off x="962025" y="2088059"/>
            <a:ext cx="10696575"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rPr>
              <a:t>    </a:t>
            </a:r>
            <a:r>
              <a:rPr lang="zh-CN" altLang="zh-CN" sz="2000" dirty="0">
                <a:solidFill>
                  <a:srgbClr val="000000"/>
                </a:solidFill>
                <a:latin typeface="黑体" panose="02010609060101010101" pitchFamily="49" charset="-122"/>
                <a:ea typeface="黑体" panose="02010609060101010101" pitchFamily="49" charset="-122"/>
              </a:rPr>
              <a:t>由于在软件开发前期，用户的界面需求很模糊，甚至没有自己的理想模型，用户提出的要求就很难量化，结果很容易被需求分析人员忽略。因此在用户角色定义完成后应用快速原型法来设计用户界面，可以帮助用户尽快完善自己的理想模型。</a:t>
            </a:r>
            <a:endParaRPr lang="en-US" altLang="zh-CN" sz="2000" dirty="0">
              <a:solidFill>
                <a:srgbClr val="00000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r>
              <a:rPr lang="en-US" altLang="zh-CN" sz="2000" b="1" dirty="0">
                <a:solidFill>
                  <a:srgbClr val="F67280"/>
                </a:solidFill>
                <a:latin typeface="黑体" panose="02010609060101010101" pitchFamily="49" charset="-122"/>
                <a:ea typeface="黑体" panose="02010609060101010101" pitchFamily="49" charset="-122"/>
              </a:rPr>
              <a:t>    </a:t>
            </a:r>
            <a:r>
              <a:rPr lang="zh-CN" altLang="zh-CN" sz="2000" b="1" dirty="0">
                <a:solidFill>
                  <a:srgbClr val="F67280"/>
                </a:solidFill>
                <a:latin typeface="黑体" panose="02010609060101010101" pitchFamily="49" charset="-122"/>
                <a:ea typeface="黑体" panose="02010609060101010101" pitchFamily="49" charset="-122"/>
              </a:rPr>
              <a:t>利用界面原型可以将界面需求调查的周期尽量缩短，并尽可能满足用户的要求。</a:t>
            </a:r>
            <a:r>
              <a:rPr lang="zh-CN" altLang="zh-CN" sz="2000" dirty="0">
                <a:solidFill>
                  <a:srgbClr val="000000"/>
                </a:solidFill>
                <a:latin typeface="黑体" panose="02010609060101010101" pitchFamily="49" charset="-122"/>
                <a:ea typeface="黑体" panose="02010609060101010101" pitchFamily="49" charset="-122"/>
              </a:rPr>
              <a:t>快速原型法是迅速地根据软件系统的需求产生出软件系统的一个原型的过程，其主要好处是可尽早获得更完整、更正确地需求和设计。</a:t>
            </a:r>
            <a:r>
              <a:rPr lang="zh-CN" altLang="zh-CN" sz="2000" b="1" dirty="0">
                <a:solidFill>
                  <a:srgbClr val="F67280"/>
                </a:solidFill>
                <a:latin typeface="黑体" panose="02010609060101010101" pitchFamily="49" charset="-122"/>
                <a:ea typeface="黑体" panose="02010609060101010101" pitchFamily="49" charset="-122"/>
              </a:rPr>
              <a:t>利用界面原型，用户可以很感性地认识到未来系统的界面风格以及操作方式，从而迅速作出判断</a:t>
            </a:r>
            <a:r>
              <a:rPr lang="zh-CN" altLang="zh-CN" sz="2000" dirty="0">
                <a:solidFill>
                  <a:srgbClr val="000000"/>
                </a:solidFill>
                <a:latin typeface="黑体" panose="02010609060101010101" pitchFamily="49" charset="-122"/>
                <a:ea typeface="黑体" panose="02010609060101010101" pitchFamily="49" charset="-122"/>
              </a:rPr>
              <a:t>：系统是否符合自己的感官期望，是否满足自己的操作习惯，是否能够满足自己工作的需要。需求分析人员可以利用界面原型，诱导用户修正自己的理想系统，提出新的界面要求。</a:t>
            </a:r>
            <a:r>
              <a:rPr lang="en-US" altLang="zh-CN" sz="2000" baseline="30000" dirty="0">
                <a:solidFill>
                  <a:srgbClr val="000000"/>
                </a:solidFill>
                <a:latin typeface="黑体" panose="02010609060101010101" pitchFamily="49" charset="-122"/>
                <a:ea typeface="黑体" panose="02010609060101010101" pitchFamily="49" charset="-122"/>
              </a:rPr>
              <a:t>[1]</a:t>
            </a:r>
          </a:p>
          <a:p>
            <a:pPr lvl="0"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rPr>
              <a:t>    </a:t>
            </a:r>
            <a:r>
              <a:rPr lang="zh-CN" altLang="zh-CN" sz="2000" dirty="0">
                <a:solidFill>
                  <a:srgbClr val="000000"/>
                </a:solidFill>
                <a:latin typeface="黑体" panose="02010609060101010101" pitchFamily="49" charset="-122"/>
                <a:ea typeface="黑体" panose="02010609060101010101" pitchFamily="49" charset="-122"/>
              </a:rPr>
              <a:t>因此，</a:t>
            </a:r>
            <a:r>
              <a:rPr lang="zh-CN" altLang="zh-CN" sz="2000" b="1" dirty="0">
                <a:solidFill>
                  <a:srgbClr val="C06C84"/>
                </a:solidFill>
                <a:latin typeface="黑体" panose="02010609060101010101" pitchFamily="49" charset="-122"/>
                <a:ea typeface="黑体" panose="02010609060101010101" pitchFamily="49" charset="-122"/>
              </a:rPr>
              <a:t>界面需求分析的步骤可为：确定所涉及的界面元素，分析用户特征并定义用户角色，依据用户角色的界面需求设计界面原型并不断改进完善。 </a:t>
            </a:r>
            <a:endParaRPr lang="en-US" altLang="zh-CN" sz="2000" b="1" dirty="0">
              <a:solidFill>
                <a:srgbClr val="C06C84"/>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fontAlgn="base">
              <a:lnSpc>
                <a:spcPct val="100000"/>
              </a:lnSpc>
              <a:spcBef>
                <a:spcPct val="0"/>
              </a:spcBef>
              <a:spcAft>
                <a:spcPct val="0"/>
              </a:spcAft>
              <a:buNone/>
              <a:defRPr/>
            </a:pPr>
            <a:r>
              <a:rPr lang="en-US" altLang="zh-CN" sz="20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endParaRPr lang="zh-CN" b="1" dirty="0">
              <a:solidFill>
                <a:srgbClr val="C06C84"/>
              </a:solidFill>
              <a:latin typeface="黑体" panose="02010609060101010101" pitchFamily="49" charset="-122"/>
              <a:ea typeface="黑体" panose="02010609060101010101" pitchFamily="49" charset="-122"/>
              <a:cs typeface="黑体" panose="02010609060101010101" pitchFamily="49" charset="-122"/>
            </a:endParaRPr>
          </a:p>
        </p:txBody>
      </p:sp>
      <p:sp>
        <p:nvSpPr>
          <p:cNvPr id="45062" name="PA_矩形 9"/>
          <p:cNvSpPr>
            <a:spLocks noChangeArrowheads="1"/>
          </p:cNvSpPr>
          <p:nvPr>
            <p:custDataLst>
              <p:tags r:id="rId6"/>
            </p:custDataLst>
          </p:nvPr>
        </p:nvSpPr>
        <p:spPr bwMode="auto">
          <a:xfrm>
            <a:off x="2333645" y="60960"/>
            <a:ext cx="348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dirty="0">
                <a:solidFill>
                  <a:srgbClr val="000000"/>
                </a:solidFill>
                <a:latin typeface="黑体" panose="02010609060101010101" pitchFamily="49" charset="-122"/>
                <a:ea typeface="黑体" panose="02010609060101010101" pitchFamily="49" charset="-122"/>
                <a:sym typeface="+mn-ea"/>
              </a:rPr>
              <a:t>界面原型的原理</a:t>
            </a:r>
            <a:endParaRPr lang="en-US" altLang="zh-CN" dirty="0">
              <a:solidFill>
                <a:srgbClr val="000000"/>
              </a:solidFill>
              <a:latin typeface="黑体" panose="02010609060101010101" pitchFamily="49" charset="-122"/>
              <a:ea typeface="黑体" panose="02010609060101010101" pitchFamily="49" charset="-122"/>
              <a:sym typeface="+mn-ea"/>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endParaRPr>
          </a:p>
        </p:txBody>
      </p:sp>
      <p:sp>
        <p:nvSpPr>
          <p:cNvPr id="17" name="PA_任意多边形 34">
            <a:extLst>
              <a:ext uri="{FF2B5EF4-FFF2-40B4-BE49-F238E27FC236}">
                <a16:creationId xmlns:a16="http://schemas.microsoft.com/office/drawing/2014/main" id="{C1E4EBF8-EE06-43C4-8599-41F9F9239A8E}"/>
              </a:ext>
            </a:extLst>
          </p:cNvPr>
          <p:cNvSpPr/>
          <p:nvPr>
            <p:custDataLst>
              <p:tags r:id="rId7"/>
            </p:custDataLst>
          </p:nvPr>
        </p:nvSpPr>
        <p:spPr bwMode="auto">
          <a:xfrm flipH="1">
            <a:off x="0" y="787606"/>
            <a:ext cx="4660249" cy="719884"/>
          </a:xfrm>
          <a:custGeom>
            <a:avLst/>
            <a:gdLst>
              <a:gd name="T0" fmla="*/ 462523 w 4736306"/>
              <a:gd name="T1" fmla="*/ 0 h 925514"/>
              <a:gd name="T2" fmla="*/ 519645 w 4736306"/>
              <a:gd name="T3" fmla="*/ 5761 h 925514"/>
              <a:gd name="T4" fmla="*/ 519645 w 4736306"/>
              <a:gd name="T5" fmla="*/ 0 h 925514"/>
              <a:gd name="T6" fmla="*/ 4733924 w 4736306"/>
              <a:gd name="T7" fmla="*/ 0 h 925514"/>
              <a:gd name="T8" fmla="*/ 4733924 w 4736306"/>
              <a:gd name="T9" fmla="*/ 925511 h 925514"/>
              <a:gd name="T10" fmla="*/ 519645 w 4736306"/>
              <a:gd name="T11" fmla="*/ 925511 h 925514"/>
              <a:gd name="T12" fmla="*/ 519645 w 4736306"/>
              <a:gd name="T13" fmla="*/ 919750 h 925514"/>
              <a:gd name="T14" fmla="*/ 462523 w 4736306"/>
              <a:gd name="T15" fmla="*/ 925511 h 925514"/>
              <a:gd name="T16" fmla="*/ 0 w 4736306"/>
              <a:gd name="T17" fmla="*/ 462757 h 925514"/>
              <a:gd name="T18" fmla="*/ 462523 w 4736306"/>
              <a:gd name="T19" fmla="*/ 0 h 9255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36306"/>
              <a:gd name="T31" fmla="*/ 0 h 925514"/>
              <a:gd name="T32" fmla="*/ 4736306 w 4736306"/>
              <a:gd name="T33" fmla="*/ 925514 h 9255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36306" h="925514">
                <a:moveTo>
                  <a:pt x="462757" y="0"/>
                </a:moveTo>
                <a:lnTo>
                  <a:pt x="519906" y="5761"/>
                </a:lnTo>
                <a:lnTo>
                  <a:pt x="519906" y="0"/>
                </a:lnTo>
                <a:lnTo>
                  <a:pt x="4736306" y="0"/>
                </a:lnTo>
                <a:lnTo>
                  <a:pt x="4736306" y="925514"/>
                </a:lnTo>
                <a:lnTo>
                  <a:pt x="519906" y="925514"/>
                </a:lnTo>
                <a:lnTo>
                  <a:pt x="519906" y="919753"/>
                </a:lnTo>
                <a:lnTo>
                  <a:pt x="462757" y="925514"/>
                </a:lnTo>
                <a:cubicBezTo>
                  <a:pt x="207183" y="925514"/>
                  <a:pt x="0" y="718331"/>
                  <a:pt x="0" y="462757"/>
                </a:cubicBezTo>
                <a:cubicBezTo>
                  <a:pt x="0" y="207183"/>
                  <a:pt x="207183" y="0"/>
                  <a:pt x="462757" y="0"/>
                </a:cubicBezTo>
                <a:close/>
              </a:path>
            </a:pathLst>
          </a:cu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PA_文本框 44">
            <a:extLst>
              <a:ext uri="{FF2B5EF4-FFF2-40B4-BE49-F238E27FC236}">
                <a16:creationId xmlns:a16="http://schemas.microsoft.com/office/drawing/2014/main" id="{27F57306-1E45-4593-A3C5-417987930F97}"/>
              </a:ext>
            </a:extLst>
          </p:cNvPr>
          <p:cNvSpPr>
            <a:spLocks noChangeArrowheads="1"/>
          </p:cNvSpPr>
          <p:nvPr>
            <p:custDataLst>
              <p:tags r:id="rId8"/>
            </p:custDataLst>
          </p:nvPr>
        </p:nvSpPr>
        <p:spPr bwMode="auto">
          <a:xfrm flipH="1">
            <a:off x="914400" y="886953"/>
            <a:ext cx="254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zh-CN" dirty="0">
                <a:solidFill>
                  <a:srgbClr val="FFFFFF"/>
                </a:solidFill>
                <a:latin typeface="黑体" panose="02010609060101010101" pitchFamily="49" charset="-122"/>
                <a:ea typeface="黑体" panose="02010609060101010101" pitchFamily="49" charset="-122"/>
              </a:rPr>
              <a:t>界面原型 </a:t>
            </a:r>
            <a:endParaRPr lang="en-US" altLang="zh-CN" dirty="0">
              <a:solidFill>
                <a:srgbClr val="FFFFFF"/>
              </a:solidFill>
              <a:latin typeface="黑体" panose="02010609060101010101" pitchFamily="49" charset="-122"/>
              <a:ea typeface="黑体" panose="02010609060101010101" pitchFamily="49" charset="-122"/>
            </a:endParaRPr>
          </a:p>
        </p:txBody>
      </p:sp>
      <p:sp>
        <p:nvSpPr>
          <p:cNvPr id="23" name="PA_椭圆 42">
            <a:extLst>
              <a:ext uri="{FF2B5EF4-FFF2-40B4-BE49-F238E27FC236}">
                <a16:creationId xmlns:a16="http://schemas.microsoft.com/office/drawing/2014/main" id="{7D7F485C-F0BC-424C-97D2-4B15D9B34FFC}"/>
              </a:ext>
            </a:extLst>
          </p:cNvPr>
          <p:cNvSpPr>
            <a:spLocks noChangeArrowheads="1"/>
          </p:cNvSpPr>
          <p:nvPr>
            <p:custDataLst>
              <p:tags r:id="rId9"/>
            </p:custDataLst>
          </p:nvPr>
        </p:nvSpPr>
        <p:spPr bwMode="auto">
          <a:xfrm>
            <a:off x="290510" y="2566803"/>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4" name="PA_椭圆 43">
            <a:extLst>
              <a:ext uri="{FF2B5EF4-FFF2-40B4-BE49-F238E27FC236}">
                <a16:creationId xmlns:a16="http://schemas.microsoft.com/office/drawing/2014/main" id="{74C804EC-8A92-45E2-A689-9DDFBF283CEA}"/>
              </a:ext>
            </a:extLst>
          </p:cNvPr>
          <p:cNvSpPr>
            <a:spLocks noChangeArrowheads="1"/>
          </p:cNvSpPr>
          <p:nvPr>
            <p:custDataLst>
              <p:tags r:id="rId10"/>
            </p:custDataLst>
          </p:nvPr>
        </p:nvSpPr>
        <p:spPr bwMode="auto">
          <a:xfrm>
            <a:off x="290511" y="4073792"/>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椭圆 44">
            <a:extLst>
              <a:ext uri="{FF2B5EF4-FFF2-40B4-BE49-F238E27FC236}">
                <a16:creationId xmlns:a16="http://schemas.microsoft.com/office/drawing/2014/main" id="{C7B9704C-D2FE-4345-98F3-E84B6ABABBFC}"/>
              </a:ext>
            </a:extLst>
          </p:cNvPr>
          <p:cNvSpPr>
            <a:spLocks noChangeArrowheads="1"/>
          </p:cNvSpPr>
          <p:nvPr>
            <p:custDataLst>
              <p:tags r:id="rId11"/>
            </p:custDataLst>
          </p:nvPr>
        </p:nvSpPr>
        <p:spPr bwMode="auto">
          <a:xfrm>
            <a:off x="290510" y="562271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8879125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45058" name="PA_矩形 1"/>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59" name="PA_矩形 2"/>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0" name="PA_矩形 3"/>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1" name="PA_矩形 4"/>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062" name="PA_矩形 9"/>
          <p:cNvSpPr>
            <a:spLocks noChangeArrowheads="1"/>
          </p:cNvSpPr>
          <p:nvPr>
            <p:custDataLst>
              <p:tags r:id="rId5"/>
            </p:custDataLst>
          </p:nvPr>
        </p:nvSpPr>
        <p:spPr bwMode="auto">
          <a:xfrm>
            <a:off x="3474720" y="62230"/>
            <a:ext cx="12033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问题</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1</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45063" name="PA_文本框 21"/>
          <p:cNvSpPr>
            <a:spLocks noChangeArrowheads="1"/>
          </p:cNvSpPr>
          <p:nvPr>
            <p:custDataLst>
              <p:tags r:id="rId6"/>
            </p:custDataLst>
          </p:nvPr>
        </p:nvSpPr>
        <p:spPr bwMode="auto">
          <a:xfrm>
            <a:off x="1395413" y="1778749"/>
            <a:ext cx="991806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zh-CN" sz="3200" b="1" dirty="0">
                <a:solidFill>
                  <a:srgbClr val="6C5B7B"/>
                </a:solidFill>
                <a:latin typeface="黑体" panose="02010609060101010101" pitchFamily="49" charset="-122"/>
                <a:ea typeface="黑体" panose="02010609060101010101" pitchFamily="49" charset="-122"/>
              </a:rPr>
              <a:t>界面需求分析的步骤可为</a:t>
            </a:r>
            <a:r>
              <a:rPr lang="zh-CN" altLang="en-US" sz="3200" b="1" dirty="0">
                <a:solidFill>
                  <a:srgbClr val="6C5B7B"/>
                </a:solidFill>
                <a:latin typeface="黑体" panose="02010609060101010101" pitchFamily="49" charset="-122"/>
                <a:ea typeface="黑体" panose="02010609060101010101" pitchFamily="49" charset="-122"/>
              </a:rPr>
              <a:t>（ ）</a:t>
            </a:r>
            <a:endParaRPr lang="en-US" altLang="zh-CN" sz="3200" b="1" dirty="0">
              <a:solidFill>
                <a:srgbClr val="6C5B7B"/>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en-US" altLang="zh-CN" sz="32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2400" b="1" dirty="0">
                <a:solidFill>
                  <a:srgbClr val="6C5B7B"/>
                </a:solidFill>
                <a:latin typeface="黑体" panose="02010609060101010101" pitchFamily="49" charset="-122"/>
                <a:ea typeface="黑体" panose="02010609060101010101" pitchFamily="49" charset="-122"/>
              </a:rPr>
              <a:t>①分析用户特征并定义用户角色</a:t>
            </a:r>
            <a:endParaRPr lang="en-US" altLang="zh-CN" sz="2400" b="1" dirty="0">
              <a:solidFill>
                <a:srgbClr val="6C5B7B"/>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2400" b="1" dirty="0">
                <a:solidFill>
                  <a:srgbClr val="6C5B7B"/>
                </a:solidFill>
                <a:latin typeface="黑体" panose="02010609060101010101" pitchFamily="49" charset="-122"/>
                <a:ea typeface="黑体" panose="02010609060101010101" pitchFamily="49" charset="-122"/>
              </a:rPr>
              <a:t>②确定所涉及的界面元素</a:t>
            </a:r>
            <a:endParaRPr lang="en-US" altLang="zh-CN" sz="2400" b="1" dirty="0">
              <a:solidFill>
                <a:srgbClr val="6C5B7B"/>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r>
              <a:rPr lang="zh-CN" altLang="zh-CN" sz="2400" b="1" dirty="0">
                <a:solidFill>
                  <a:srgbClr val="6C5B7B"/>
                </a:solidFill>
                <a:latin typeface="黑体" panose="02010609060101010101" pitchFamily="49" charset="-122"/>
                <a:ea typeface="黑体" panose="02010609060101010101" pitchFamily="49" charset="-122"/>
              </a:rPr>
              <a:t>③依据用户角色的界面需求设计界面原型并不断改进完善。 </a:t>
            </a:r>
            <a:endParaRPr lang="en-US" altLang="zh-CN" sz="2400" b="1" dirty="0">
              <a:solidFill>
                <a:srgbClr val="6C5B7B"/>
              </a:solidFill>
              <a:latin typeface="黑体" panose="02010609060101010101" pitchFamily="49" charset="-122"/>
              <a:ea typeface="黑体" panose="02010609060101010101" pitchFamily="49" charset="-122"/>
            </a:endParaRPr>
          </a:p>
          <a:p>
            <a:pPr lvl="0" fontAlgn="base">
              <a:lnSpc>
                <a:spcPct val="100000"/>
              </a:lnSpc>
              <a:spcBef>
                <a:spcPct val="0"/>
              </a:spcBef>
              <a:spcAft>
                <a:spcPct val="0"/>
              </a:spcAft>
              <a:buNone/>
              <a:defRPr/>
            </a:pPr>
            <a:endParaRPr lang="en-US" altLang="zh-CN" sz="32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lvl="0" fontAlgn="base">
              <a:lnSpc>
                <a:spcPct val="100000"/>
              </a:lnSpc>
              <a:spcBef>
                <a:spcPct val="0"/>
              </a:spcBef>
              <a:spcAft>
                <a:spcPct val="0"/>
              </a:spcAft>
              <a:buNone/>
              <a:defRPr/>
            </a:pPr>
            <a:r>
              <a:rPr lang="en-US" altLang="zh-CN" sz="2400" b="1" dirty="0">
                <a:solidFill>
                  <a:srgbClr val="6C5B7B"/>
                </a:solidFill>
                <a:latin typeface="黑体" panose="02010609060101010101" pitchFamily="49" charset="-122"/>
                <a:ea typeface="黑体" panose="02010609060101010101" pitchFamily="49" charset="-122"/>
              </a:rPr>
              <a:t>A</a:t>
            </a:r>
            <a:r>
              <a:rPr lang="zh-CN" altLang="en-US" sz="2400" b="1" dirty="0">
                <a:solidFill>
                  <a:srgbClr val="6C5B7B"/>
                </a:solidFill>
                <a:latin typeface="黑体" panose="02010609060101010101" pitchFamily="49" charset="-122"/>
                <a:ea typeface="黑体" panose="02010609060101010101" pitchFamily="49" charset="-122"/>
              </a:rPr>
              <a:t>、</a:t>
            </a:r>
            <a:r>
              <a:rPr lang="zh-CN" altLang="zh-CN" sz="2400" b="1" dirty="0">
                <a:solidFill>
                  <a:srgbClr val="6C5B7B"/>
                </a:solidFill>
                <a:latin typeface="黑体" panose="02010609060101010101" pitchFamily="49" charset="-122"/>
                <a:ea typeface="黑体" panose="02010609060101010101" pitchFamily="49" charset="-122"/>
              </a:rPr>
              <a:t>①②③</a:t>
            </a:r>
            <a:r>
              <a:rPr lang="en-US" altLang="zh-CN" sz="2400" b="1" dirty="0">
                <a:solidFill>
                  <a:srgbClr val="6C5B7B"/>
                </a:solidFill>
                <a:latin typeface="黑体" panose="02010609060101010101" pitchFamily="49" charset="-122"/>
                <a:ea typeface="黑体" panose="02010609060101010101" pitchFamily="49" charset="-122"/>
              </a:rPr>
              <a:t> B</a:t>
            </a:r>
            <a:r>
              <a:rPr lang="zh-CN" altLang="en-US" sz="2400" b="1" dirty="0">
                <a:solidFill>
                  <a:srgbClr val="6C5B7B"/>
                </a:solidFill>
                <a:latin typeface="黑体" panose="02010609060101010101" pitchFamily="49" charset="-122"/>
                <a:ea typeface="黑体" panose="02010609060101010101" pitchFamily="49" charset="-122"/>
              </a:rPr>
              <a:t>、</a:t>
            </a:r>
            <a:r>
              <a:rPr lang="zh-CN" altLang="zh-CN" sz="2400" b="1" dirty="0">
                <a:solidFill>
                  <a:srgbClr val="6C5B7B"/>
                </a:solidFill>
                <a:latin typeface="黑体" panose="02010609060101010101" pitchFamily="49" charset="-122"/>
                <a:ea typeface="黑体" panose="02010609060101010101" pitchFamily="49" charset="-122"/>
              </a:rPr>
              <a:t>①③②</a:t>
            </a:r>
            <a:r>
              <a:rPr lang="en-US" altLang="zh-CN" sz="2400" b="1" dirty="0">
                <a:solidFill>
                  <a:srgbClr val="6C5B7B"/>
                </a:solidFill>
                <a:latin typeface="黑体" panose="02010609060101010101" pitchFamily="49" charset="-122"/>
                <a:ea typeface="黑体" panose="02010609060101010101" pitchFamily="49" charset="-122"/>
              </a:rPr>
              <a:t> B</a:t>
            </a:r>
            <a:r>
              <a:rPr lang="zh-CN" altLang="en-US" sz="2400" b="1" dirty="0">
                <a:solidFill>
                  <a:srgbClr val="6C5B7B"/>
                </a:solidFill>
                <a:latin typeface="黑体" panose="02010609060101010101" pitchFamily="49" charset="-122"/>
                <a:ea typeface="黑体" panose="02010609060101010101" pitchFamily="49" charset="-122"/>
              </a:rPr>
              <a:t>、</a:t>
            </a:r>
            <a:r>
              <a:rPr lang="zh-CN" altLang="zh-CN" sz="2400" b="1" dirty="0">
                <a:solidFill>
                  <a:srgbClr val="6C5B7B"/>
                </a:solidFill>
                <a:latin typeface="黑体" panose="02010609060101010101" pitchFamily="49" charset="-122"/>
                <a:ea typeface="黑体" panose="02010609060101010101" pitchFamily="49" charset="-122"/>
              </a:rPr>
              <a:t>③②①</a:t>
            </a:r>
            <a:r>
              <a:rPr lang="en-US" altLang="zh-CN" sz="2400" b="1" dirty="0">
                <a:solidFill>
                  <a:srgbClr val="6C5B7B"/>
                </a:solidFill>
                <a:latin typeface="黑体" panose="02010609060101010101" pitchFamily="49" charset="-122"/>
                <a:ea typeface="黑体" panose="02010609060101010101" pitchFamily="49" charset="-122"/>
              </a:rPr>
              <a:t>D</a:t>
            </a:r>
            <a:r>
              <a:rPr lang="zh-CN" altLang="en-US" sz="2400" b="1" dirty="0">
                <a:solidFill>
                  <a:srgbClr val="6C5B7B"/>
                </a:solidFill>
                <a:latin typeface="黑体" panose="02010609060101010101" pitchFamily="49" charset="-122"/>
                <a:ea typeface="黑体" panose="02010609060101010101" pitchFamily="49" charset="-122"/>
              </a:rPr>
              <a:t>、</a:t>
            </a:r>
            <a:r>
              <a:rPr lang="zh-CN" altLang="zh-CN" sz="2400" b="1" dirty="0">
                <a:solidFill>
                  <a:srgbClr val="6C5B7B"/>
                </a:solidFill>
                <a:latin typeface="黑体" panose="02010609060101010101" pitchFamily="49" charset="-122"/>
                <a:ea typeface="黑体" panose="02010609060101010101" pitchFamily="49" charset="-122"/>
              </a:rPr>
              <a:t>②①③</a:t>
            </a:r>
            <a:endParaRPr lang="en-US" altLang="zh-CN" sz="2400" b="1" dirty="0">
              <a:solidFill>
                <a:srgbClr val="6C5B7B"/>
              </a:solidFill>
              <a:latin typeface="黑体" panose="02010609060101010101" pitchFamily="49" charset="-122"/>
              <a:ea typeface="黑体" panose="02010609060101010101" pitchFamily="49" charset="-122"/>
            </a:endParaRPr>
          </a:p>
        </p:txBody>
      </p:sp>
      <p:pic>
        <p:nvPicPr>
          <p:cNvPr id="45072" name="PA_图片 30"/>
          <p:cNvPicPr>
            <a:picLocks noChangeAspect="1" noChangeArrowheads="1"/>
          </p:cNvPicPr>
          <p:nvPr>
            <p:custDataLst>
              <p:tags r:id="rId7"/>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42951" y="1842685"/>
            <a:ext cx="59531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A_文本框 21">
            <a:extLst>
              <a:ext uri="{FF2B5EF4-FFF2-40B4-BE49-F238E27FC236}">
                <a16:creationId xmlns:a16="http://schemas.microsoft.com/office/drawing/2014/main" id="{1C95C2CB-73F7-4F56-AC04-F9DFE3F2DD10}"/>
              </a:ext>
            </a:extLst>
          </p:cNvPr>
          <p:cNvSpPr>
            <a:spLocks noChangeArrowheads="1"/>
          </p:cNvSpPr>
          <p:nvPr>
            <p:custDataLst>
              <p:tags r:id="rId8"/>
            </p:custDataLst>
          </p:nvPr>
        </p:nvSpPr>
        <p:spPr bwMode="auto">
          <a:xfrm>
            <a:off x="6306818" y="1842685"/>
            <a:ext cx="438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b="1" dirty="0">
                <a:solidFill>
                  <a:srgbClr val="FF0000"/>
                </a:solidFill>
                <a:latin typeface="黑体" panose="02010609060101010101" pitchFamily="49" charset="-122"/>
                <a:ea typeface="黑体" panose="02010609060101010101" pitchFamily="49" charset="-122"/>
              </a:rPr>
              <a:t>D</a:t>
            </a:r>
            <a:r>
              <a:rPr lang="en-US" altLang="zh-CN" sz="2400" b="1" dirty="0">
                <a:solidFill>
                  <a:srgbClr val="6C5B7B"/>
                </a:solidFill>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40561570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P spid="45063" grpId="1"/>
      <p:bldP spid="15" grpId="1"/>
      <p:bldP spid="15" grpId="2"/>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p:cNvSpPr>
            <a:spLocks noChangeArrowheads="1"/>
          </p:cNvSpPr>
          <p:nvPr>
            <p:custDataLst>
              <p:tags r:id="rId11"/>
            </p:custDataLst>
          </p:nvPr>
        </p:nvSpPr>
        <p:spPr bwMode="auto">
          <a:xfrm>
            <a:off x="4840869" y="1591767"/>
            <a:ext cx="1456690" cy="315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p:cNvSpPr>
            <a:spLocks noChangeArrowheads="1"/>
          </p:cNvSpPr>
          <p:nvPr>
            <p:custDataLst>
              <p:tags r:id="rId12"/>
            </p:custDataLst>
          </p:nvPr>
        </p:nvSpPr>
        <p:spPr bwMode="auto">
          <a:xfrm>
            <a:off x="6701155" y="1569720"/>
            <a:ext cx="225615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dirty="0">
                <a:solidFill>
                  <a:srgbClr val="FFFFFF"/>
                </a:solidFill>
                <a:latin typeface="黑体" panose="02010609060101010101" pitchFamily="49" charset="-122"/>
                <a:ea typeface="黑体" panose="02010609060101010101" pitchFamily="49" charset="-122"/>
              </a:rPr>
              <a:t>界面原型</a:t>
            </a:r>
            <a:endParaRPr lang="en-US" altLang="zh-CN" sz="3200" dirty="0">
              <a:solidFill>
                <a:srgbClr val="FFFFFF"/>
              </a:solidFill>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dirty="0">
                <a:solidFill>
                  <a:srgbClr val="FFFFFF"/>
                </a:solidFill>
                <a:latin typeface="黑体" panose="02010609060101010101" pitchFamily="49" charset="-122"/>
                <a:ea typeface="黑体" panose="02010609060101010101" pitchFamily="49" charset="-122"/>
              </a:rPr>
              <a:t>的概念</a:t>
            </a:r>
            <a:endParaRPr kumimoji="0" lang="en-US" altLang="zh-CN" sz="32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50" fill="hold">
                                          <p:stCondLst>
                                            <p:cond delay="0"/>
                                          </p:stCondLst>
                                        </p:cTn>
                                        <p:tgtEl>
                                          <p:spTgt spid="30722"/>
                                        </p:tgtEl>
                                        <p:attrNameLst>
                                          <p:attrName>style.visibility</p:attrName>
                                        </p:attrNameLst>
                                      </p:cBhvr>
                                      <p:to>
                                        <p:strVal val="visible"/>
                                      </p:to>
                                    </p:set>
                                    <p:anim to="" calcmode="lin" valueType="num">
                                      <p:cBhvr>
                                        <p:cTn id="7" dur="750" fill="hold">
                                          <p:stCondLst>
                                            <p:cond delay="0"/>
                                          </p:stCondLst>
                                        </p:cTn>
                                        <p:tgtEl>
                                          <p:spTgt spid="3072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8" dur="750" fill="hold">
                                          <p:stCondLst>
                                            <p:cond delay="0"/>
                                          </p:stCondLst>
                                        </p:cTn>
                                        <p:tgtEl>
                                          <p:spTgt spid="30722"/>
                                        </p:tgtEl>
                                        <p:attrNameLst>
                                          <p:attrName>ppt_w</p:attrName>
                                        </p:attrNameLst>
                                      </p:cBhvr>
                                      <p:tavLst>
                                        <p:tav tm="0" fmla="#ppt_w/2*($)^8">
                                          <p:val>
                                            <p:fltVal val="0"/>
                                          </p:val>
                                        </p:tav>
                                        <p:tav tm="50000" fmla="#ppt_w-#ppt_w/2*(2-$)^8">
                                          <p:val>
                                            <p:fltVal val="1"/>
                                          </p:val>
                                        </p:tav>
                                        <p:tav tm="100000">
                                          <p:val>
                                            <p:fltVal val="2"/>
                                          </p:val>
                                        </p:tav>
                                      </p:tavLst>
                                    </p:anim>
                                  </p:childTnLst>
                                </p:cTn>
                              </p:par>
                              <p:par>
                                <p:cTn id="9" presetID="0" presetClass="entr" presetSubtype="0" fill="hold" grpId="0" nodeType="withEffect">
                                  <p:stCondLst>
                                    <p:cond delay="0"/>
                                  </p:stCondLst>
                                  <p:iterate type="lt">
                                    <p:tmPct val="10000"/>
                                  </p:iterate>
                                  <p:childTnLst>
                                    <p:set>
                                      <p:cBhvr>
                                        <p:cTn id="10" dur="750" fill="hold">
                                          <p:stCondLst>
                                            <p:cond delay="0"/>
                                          </p:stCondLst>
                                        </p:cTn>
                                        <p:tgtEl>
                                          <p:spTgt spid="30723"/>
                                        </p:tgtEl>
                                        <p:attrNameLst>
                                          <p:attrName>style.visibility</p:attrName>
                                        </p:attrNameLst>
                                      </p:cBhvr>
                                      <p:to>
                                        <p:strVal val="visible"/>
                                      </p:to>
                                    </p:set>
                                    <p:anim to="" calcmode="lin" valueType="num">
                                      <p:cBhvr>
                                        <p:cTn id="11" dur="750" fill="hold">
                                          <p:stCondLst>
                                            <p:cond delay="0"/>
                                          </p:stCondLst>
                                        </p:cTn>
                                        <p:tgtEl>
                                          <p:spTgt spid="3072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2" dur="750" fill="hold">
                                          <p:stCondLst>
                                            <p:cond delay="0"/>
                                          </p:stCondLst>
                                        </p:cTn>
                                        <p:tgtEl>
                                          <p:spTgt spid="30723"/>
                                        </p:tgtEl>
                                        <p:attrNameLst>
                                          <p:attrName>ppt_w</p:attrName>
                                        </p:attrNameLst>
                                      </p:cBhvr>
                                      <p:tavLst>
                                        <p:tav tm="0" fmla="#ppt_w/2*($)^8">
                                          <p:val>
                                            <p:fltVal val="0"/>
                                          </p:val>
                                        </p:tav>
                                        <p:tav tm="50000" fmla="#ppt_w-#ppt_w/2*(2-$)^8">
                                          <p:val>
                                            <p:fltVal val="1"/>
                                          </p:val>
                                        </p:tav>
                                        <p:tav tm="100000">
                                          <p:val>
                                            <p:fltVal val="2"/>
                                          </p:val>
                                        </p:tav>
                                      </p:tavLst>
                                    </p:anim>
                                  </p:childTnLst>
                                </p:cTn>
                              </p:par>
                              <p:par>
                                <p:cTn id="13" presetID="0" presetClass="entr" presetSubtype="0" fill="hold" grpId="0" nodeType="withEffect">
                                  <p:stCondLst>
                                    <p:cond delay="0"/>
                                  </p:stCondLst>
                                  <p:iterate type="lt">
                                    <p:tmPct val="10000"/>
                                  </p:iterate>
                                  <p:childTnLst>
                                    <p:set>
                                      <p:cBhvr>
                                        <p:cTn id="14" dur="750" fill="hold">
                                          <p:stCondLst>
                                            <p:cond delay="0"/>
                                          </p:stCondLst>
                                        </p:cTn>
                                        <p:tgtEl>
                                          <p:spTgt spid="30724"/>
                                        </p:tgtEl>
                                        <p:attrNameLst>
                                          <p:attrName>style.visibility</p:attrName>
                                        </p:attrNameLst>
                                      </p:cBhvr>
                                      <p:to>
                                        <p:strVal val="visible"/>
                                      </p:to>
                                    </p:set>
                                    <p:anim to="" calcmode="lin" valueType="num">
                                      <p:cBhvr>
                                        <p:cTn id="15" dur="750" fill="hold">
                                          <p:stCondLst>
                                            <p:cond delay="0"/>
                                          </p:stCondLst>
                                        </p:cTn>
                                        <p:tgtEl>
                                          <p:spTgt spid="30724"/>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16" dur="750" fill="hold">
                                          <p:stCondLst>
                                            <p:cond delay="0"/>
                                          </p:stCondLst>
                                        </p:cTn>
                                        <p:tgtEl>
                                          <p:spTgt spid="30724"/>
                                        </p:tgtEl>
                                        <p:attrNameLst>
                                          <p:attrName>ppt_w</p:attrName>
                                        </p:attrNameLst>
                                      </p:cBhvr>
                                      <p:tavLst>
                                        <p:tav tm="0" fmla="#ppt_w/2*($)^8">
                                          <p:val>
                                            <p:fltVal val="0"/>
                                          </p:val>
                                        </p:tav>
                                        <p:tav tm="50000" fmla="#ppt_w-#ppt_w/2*(2-$)^8">
                                          <p:val>
                                            <p:fltVal val="1"/>
                                          </p:val>
                                        </p:tav>
                                        <p:tav tm="100000">
                                          <p:val>
                                            <p:fltVal val="2"/>
                                          </p:val>
                                        </p:tav>
                                      </p:tavLst>
                                    </p:anim>
                                  </p:childTnLst>
                                </p:cTn>
                              </p:par>
                              <p:par>
                                <p:cTn id="17" presetID="0" presetClass="entr" presetSubtype="0" fill="hold" grpId="0" nodeType="withEffect">
                                  <p:stCondLst>
                                    <p:cond delay="0"/>
                                  </p:stCondLst>
                                  <p:iterate type="lt">
                                    <p:tmPct val="10000"/>
                                  </p:iterate>
                                  <p:childTnLst>
                                    <p:set>
                                      <p:cBhvr>
                                        <p:cTn id="18" dur="750" fill="hold">
                                          <p:stCondLst>
                                            <p:cond delay="0"/>
                                          </p:stCondLst>
                                        </p:cTn>
                                        <p:tgtEl>
                                          <p:spTgt spid="30725"/>
                                        </p:tgtEl>
                                        <p:attrNameLst>
                                          <p:attrName>style.visibility</p:attrName>
                                        </p:attrNameLst>
                                      </p:cBhvr>
                                      <p:to>
                                        <p:strVal val="visible"/>
                                      </p:to>
                                    </p:set>
                                    <p:anim to="" calcmode="lin" valueType="num">
                                      <p:cBhvr>
                                        <p:cTn id="19" dur="750" fill="hold">
                                          <p:stCondLst>
                                            <p:cond delay="0"/>
                                          </p:stCondLst>
                                        </p:cTn>
                                        <p:tgtEl>
                                          <p:spTgt spid="30725"/>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0" dur="750" fill="hold">
                                          <p:stCondLst>
                                            <p:cond delay="0"/>
                                          </p:stCondLst>
                                        </p:cTn>
                                        <p:tgtEl>
                                          <p:spTgt spid="30725"/>
                                        </p:tgtEl>
                                        <p:attrNameLst>
                                          <p:attrName>ppt_w</p:attrName>
                                        </p:attrNameLst>
                                      </p:cBhvr>
                                      <p:tavLst>
                                        <p:tav tm="0" fmla="#ppt_w/2*($)^8">
                                          <p:val>
                                            <p:fltVal val="0"/>
                                          </p:val>
                                        </p:tav>
                                        <p:tav tm="50000" fmla="#ppt_w-#ppt_w/2*(2-$)^8">
                                          <p:val>
                                            <p:fltVal val="1"/>
                                          </p:val>
                                        </p:tav>
                                        <p:tav tm="100000">
                                          <p:val>
                                            <p:fltVal val="2"/>
                                          </p:val>
                                        </p:tav>
                                      </p:tavLst>
                                    </p:anim>
                                  </p:childTnLst>
                                </p:cTn>
                              </p:par>
                              <p:par>
                                <p:cTn id="21" presetID="0" presetClass="entr" presetSubtype="0" fill="hold" grpId="0" nodeType="withEffect">
                                  <p:stCondLst>
                                    <p:cond delay="0"/>
                                  </p:stCondLst>
                                  <p:iterate type="lt">
                                    <p:tmPct val="10000"/>
                                  </p:iterate>
                                  <p:childTnLst>
                                    <p:set>
                                      <p:cBhvr>
                                        <p:cTn id="22" dur="750" fill="hold">
                                          <p:stCondLst>
                                            <p:cond delay="0"/>
                                          </p:stCondLst>
                                        </p:cTn>
                                        <p:tgtEl>
                                          <p:spTgt spid="30726"/>
                                        </p:tgtEl>
                                        <p:attrNameLst>
                                          <p:attrName>style.visibility</p:attrName>
                                        </p:attrNameLst>
                                      </p:cBhvr>
                                      <p:to>
                                        <p:strVal val="visible"/>
                                      </p:to>
                                    </p:set>
                                    <p:anim to="" calcmode="lin" valueType="num">
                                      <p:cBhvr>
                                        <p:cTn id="23" dur="750" fill="hold">
                                          <p:stCondLst>
                                            <p:cond delay="0"/>
                                          </p:stCondLst>
                                        </p:cTn>
                                        <p:tgtEl>
                                          <p:spTgt spid="30726"/>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4" dur="750" fill="hold">
                                          <p:stCondLst>
                                            <p:cond delay="0"/>
                                          </p:stCondLst>
                                        </p:cTn>
                                        <p:tgtEl>
                                          <p:spTgt spid="30726"/>
                                        </p:tgtEl>
                                        <p:attrNameLst>
                                          <p:attrName>ppt_w</p:attrName>
                                        </p:attrNameLst>
                                      </p:cBhvr>
                                      <p:tavLst>
                                        <p:tav tm="0" fmla="#ppt_w/2*($)^8">
                                          <p:val>
                                            <p:fltVal val="0"/>
                                          </p:val>
                                        </p:tav>
                                        <p:tav tm="50000" fmla="#ppt_w-#ppt_w/2*(2-$)^8">
                                          <p:val>
                                            <p:fltVal val="1"/>
                                          </p:val>
                                        </p:tav>
                                        <p:tav tm="100000">
                                          <p:val>
                                            <p:fltVal val="2"/>
                                          </p:val>
                                        </p:tav>
                                      </p:tavLst>
                                    </p:anim>
                                  </p:childTnLst>
                                </p:cTn>
                              </p:par>
                              <p:par>
                                <p:cTn id="25" presetID="0" presetClass="entr" presetSubtype="0" fill="hold" grpId="0" nodeType="withEffect">
                                  <p:stCondLst>
                                    <p:cond delay="0"/>
                                  </p:stCondLst>
                                  <p:iterate type="lt">
                                    <p:tmPct val="10000"/>
                                  </p:iterate>
                                  <p:childTnLst>
                                    <p:set>
                                      <p:cBhvr>
                                        <p:cTn id="26" dur="750" fill="hold">
                                          <p:stCondLst>
                                            <p:cond delay="0"/>
                                          </p:stCondLst>
                                        </p:cTn>
                                        <p:tgtEl>
                                          <p:spTgt spid="30727"/>
                                        </p:tgtEl>
                                        <p:attrNameLst>
                                          <p:attrName>style.visibility</p:attrName>
                                        </p:attrNameLst>
                                      </p:cBhvr>
                                      <p:to>
                                        <p:strVal val="visible"/>
                                      </p:to>
                                    </p:set>
                                    <p:anim to="" calcmode="lin" valueType="num">
                                      <p:cBhvr>
                                        <p:cTn id="27" dur="750" fill="hold">
                                          <p:stCondLst>
                                            <p:cond delay="0"/>
                                          </p:stCondLst>
                                        </p:cTn>
                                        <p:tgtEl>
                                          <p:spTgt spid="30727"/>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28" dur="750" fill="hold">
                                          <p:stCondLst>
                                            <p:cond delay="0"/>
                                          </p:stCondLst>
                                        </p:cTn>
                                        <p:tgtEl>
                                          <p:spTgt spid="30727"/>
                                        </p:tgtEl>
                                        <p:attrNameLst>
                                          <p:attrName>ppt_w</p:attrName>
                                        </p:attrNameLst>
                                      </p:cBhvr>
                                      <p:tavLst>
                                        <p:tav tm="0" fmla="#ppt_w/2*($)^8">
                                          <p:val>
                                            <p:fltVal val="0"/>
                                          </p:val>
                                        </p:tav>
                                        <p:tav tm="50000" fmla="#ppt_w-#ppt_w/2*(2-$)^8">
                                          <p:val>
                                            <p:fltVal val="1"/>
                                          </p:val>
                                        </p:tav>
                                        <p:tav tm="100000">
                                          <p:val>
                                            <p:fltVal val="2"/>
                                          </p:val>
                                        </p:tav>
                                      </p:tavLst>
                                    </p:anim>
                                  </p:childTnLst>
                                </p:cTn>
                              </p:par>
                              <p:par>
                                <p:cTn id="29" presetID="0" presetClass="entr" presetSubtype="0" fill="hold" grpId="0" nodeType="withEffect">
                                  <p:stCondLst>
                                    <p:cond delay="0"/>
                                  </p:stCondLst>
                                  <p:iterate type="lt">
                                    <p:tmPct val="10000"/>
                                  </p:iterate>
                                  <p:childTnLst>
                                    <p:set>
                                      <p:cBhvr>
                                        <p:cTn id="30" dur="750" fill="hold">
                                          <p:stCondLst>
                                            <p:cond delay="0"/>
                                          </p:stCondLst>
                                        </p:cTn>
                                        <p:tgtEl>
                                          <p:spTgt spid="30728"/>
                                        </p:tgtEl>
                                        <p:attrNameLst>
                                          <p:attrName>style.visibility</p:attrName>
                                        </p:attrNameLst>
                                      </p:cBhvr>
                                      <p:to>
                                        <p:strVal val="visible"/>
                                      </p:to>
                                    </p:set>
                                    <p:anim to="" calcmode="lin" valueType="num">
                                      <p:cBhvr>
                                        <p:cTn id="31" dur="750" fill="hold">
                                          <p:stCondLst>
                                            <p:cond delay="0"/>
                                          </p:stCondLst>
                                        </p:cTn>
                                        <p:tgtEl>
                                          <p:spTgt spid="30728"/>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2" dur="750" fill="hold">
                                          <p:stCondLst>
                                            <p:cond delay="0"/>
                                          </p:stCondLst>
                                        </p:cTn>
                                        <p:tgtEl>
                                          <p:spTgt spid="30728"/>
                                        </p:tgtEl>
                                        <p:attrNameLst>
                                          <p:attrName>ppt_w</p:attrName>
                                        </p:attrNameLst>
                                      </p:cBhvr>
                                      <p:tavLst>
                                        <p:tav tm="0" fmla="#ppt_w/2*($)^8">
                                          <p:val>
                                            <p:fltVal val="0"/>
                                          </p:val>
                                        </p:tav>
                                        <p:tav tm="50000" fmla="#ppt_w-#ppt_w/2*(2-$)^8">
                                          <p:val>
                                            <p:fltVal val="1"/>
                                          </p:val>
                                        </p:tav>
                                        <p:tav tm="100000">
                                          <p:val>
                                            <p:fltVal val="2"/>
                                          </p:val>
                                        </p:tav>
                                      </p:tavLst>
                                    </p:anim>
                                  </p:childTnLst>
                                </p:cTn>
                              </p:par>
                              <p:par>
                                <p:cTn id="33" presetID="0" presetClass="entr" presetSubtype="0" fill="hold" grpId="0" nodeType="withEffect">
                                  <p:stCondLst>
                                    <p:cond delay="0"/>
                                  </p:stCondLst>
                                  <p:iterate type="lt">
                                    <p:tmPct val="10000"/>
                                  </p:iterate>
                                  <p:childTnLst>
                                    <p:set>
                                      <p:cBhvr>
                                        <p:cTn id="34" dur="750" fill="hold">
                                          <p:stCondLst>
                                            <p:cond delay="0"/>
                                          </p:stCondLst>
                                        </p:cTn>
                                        <p:tgtEl>
                                          <p:spTgt spid="30729"/>
                                        </p:tgtEl>
                                        <p:attrNameLst>
                                          <p:attrName>style.visibility</p:attrName>
                                        </p:attrNameLst>
                                      </p:cBhvr>
                                      <p:to>
                                        <p:strVal val="visible"/>
                                      </p:to>
                                    </p:set>
                                    <p:anim to="" calcmode="lin" valueType="num">
                                      <p:cBhvr>
                                        <p:cTn id="35" dur="750" fill="hold">
                                          <p:stCondLst>
                                            <p:cond delay="0"/>
                                          </p:stCondLst>
                                        </p:cTn>
                                        <p:tgtEl>
                                          <p:spTgt spid="30729"/>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36" dur="750" fill="hold">
                                          <p:stCondLst>
                                            <p:cond delay="0"/>
                                          </p:stCondLst>
                                        </p:cTn>
                                        <p:tgtEl>
                                          <p:spTgt spid="30729"/>
                                        </p:tgtEl>
                                        <p:attrNameLst>
                                          <p:attrName>ppt_w</p:attrName>
                                        </p:attrNameLst>
                                      </p:cBhvr>
                                      <p:tavLst>
                                        <p:tav tm="0" fmla="#ppt_w/2*($)^8">
                                          <p:val>
                                            <p:fltVal val="0"/>
                                          </p:val>
                                        </p:tav>
                                        <p:tav tm="50000" fmla="#ppt_w-#ppt_w/2*(2-$)^8">
                                          <p:val>
                                            <p:fltVal val="1"/>
                                          </p:val>
                                        </p:tav>
                                        <p:tav tm="100000">
                                          <p:val>
                                            <p:fltVal val="2"/>
                                          </p:val>
                                        </p:tav>
                                      </p:tavLst>
                                    </p:anim>
                                  </p:childTnLst>
                                </p:cTn>
                              </p:par>
                              <p:par>
                                <p:cTn id="37" presetID="0" presetClass="entr" presetSubtype="0" fill="hold" grpId="0" nodeType="withEffect">
                                  <p:stCondLst>
                                    <p:cond delay="0"/>
                                  </p:stCondLst>
                                  <p:iterate type="lt">
                                    <p:tmPct val="10000"/>
                                  </p:iterate>
                                  <p:childTnLst>
                                    <p:set>
                                      <p:cBhvr>
                                        <p:cTn id="38" dur="750" fill="hold">
                                          <p:stCondLst>
                                            <p:cond delay="0"/>
                                          </p:stCondLst>
                                        </p:cTn>
                                        <p:tgtEl>
                                          <p:spTgt spid="30730"/>
                                        </p:tgtEl>
                                        <p:attrNameLst>
                                          <p:attrName>style.visibility</p:attrName>
                                        </p:attrNameLst>
                                      </p:cBhvr>
                                      <p:to>
                                        <p:strVal val="visible"/>
                                      </p:to>
                                    </p:set>
                                    <p:anim to="" calcmode="lin" valueType="num">
                                      <p:cBhvr>
                                        <p:cTn id="39" dur="750" fill="hold">
                                          <p:stCondLst>
                                            <p:cond delay="0"/>
                                          </p:stCondLst>
                                        </p:cTn>
                                        <p:tgtEl>
                                          <p:spTgt spid="30730"/>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0" dur="750" fill="hold">
                                          <p:stCondLst>
                                            <p:cond delay="0"/>
                                          </p:stCondLst>
                                        </p:cTn>
                                        <p:tgtEl>
                                          <p:spTgt spid="30730"/>
                                        </p:tgtEl>
                                        <p:attrNameLst>
                                          <p:attrName>ppt_w</p:attrName>
                                        </p:attrNameLst>
                                      </p:cBhvr>
                                      <p:tavLst>
                                        <p:tav tm="0" fmla="#ppt_w/2*($)^8">
                                          <p:val>
                                            <p:fltVal val="0"/>
                                          </p:val>
                                        </p:tav>
                                        <p:tav tm="50000" fmla="#ppt_w-#ppt_w/2*(2-$)^8">
                                          <p:val>
                                            <p:fltVal val="1"/>
                                          </p:val>
                                        </p:tav>
                                        <p:tav tm="100000">
                                          <p:val>
                                            <p:fltVal val="2"/>
                                          </p:val>
                                        </p:tav>
                                      </p:tavLst>
                                    </p:anim>
                                  </p:childTnLst>
                                </p:cTn>
                              </p:par>
                              <p:par>
                                <p:cTn id="41" presetID="0" presetClass="entr" presetSubtype="0" fill="hold" grpId="0" nodeType="withEffect">
                                  <p:stCondLst>
                                    <p:cond delay="0"/>
                                  </p:stCondLst>
                                  <p:iterate type="lt">
                                    <p:tmPct val="10000"/>
                                  </p:iterate>
                                  <p:childTnLst>
                                    <p:set>
                                      <p:cBhvr>
                                        <p:cTn id="42" dur="750" fill="hold">
                                          <p:stCondLst>
                                            <p:cond delay="0"/>
                                          </p:stCondLst>
                                        </p:cTn>
                                        <p:tgtEl>
                                          <p:spTgt spid="30731"/>
                                        </p:tgtEl>
                                        <p:attrNameLst>
                                          <p:attrName>style.visibility</p:attrName>
                                        </p:attrNameLst>
                                      </p:cBhvr>
                                      <p:to>
                                        <p:strVal val="visible"/>
                                      </p:to>
                                    </p:set>
                                    <p:anim to="" calcmode="lin" valueType="num">
                                      <p:cBhvr>
                                        <p:cTn id="43" dur="750" fill="hold">
                                          <p:stCondLst>
                                            <p:cond delay="0"/>
                                          </p:stCondLst>
                                        </p:cTn>
                                        <p:tgtEl>
                                          <p:spTgt spid="30731"/>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4" dur="750" fill="hold">
                                          <p:stCondLst>
                                            <p:cond delay="0"/>
                                          </p:stCondLst>
                                        </p:cTn>
                                        <p:tgtEl>
                                          <p:spTgt spid="30731"/>
                                        </p:tgtEl>
                                        <p:attrNameLst>
                                          <p:attrName>ppt_w</p:attrName>
                                        </p:attrNameLst>
                                      </p:cBhvr>
                                      <p:tavLst>
                                        <p:tav tm="0" fmla="#ppt_w/2*($)^8">
                                          <p:val>
                                            <p:fltVal val="0"/>
                                          </p:val>
                                        </p:tav>
                                        <p:tav tm="50000" fmla="#ppt_w-#ppt_w/2*(2-$)^8">
                                          <p:val>
                                            <p:fltVal val="1"/>
                                          </p:val>
                                        </p:tav>
                                        <p:tav tm="100000">
                                          <p:val>
                                            <p:fltVal val="2"/>
                                          </p:val>
                                        </p:tav>
                                      </p:tavLst>
                                    </p:anim>
                                  </p:childTnLst>
                                </p:cTn>
                              </p:par>
                              <p:par>
                                <p:cTn id="45" presetID="0" presetClass="entr" presetSubtype="0" fill="hold" grpId="0" nodeType="withEffect">
                                  <p:stCondLst>
                                    <p:cond delay="0"/>
                                  </p:stCondLst>
                                  <p:iterate type="lt">
                                    <p:tmPct val="10000"/>
                                  </p:iterate>
                                  <p:childTnLst>
                                    <p:set>
                                      <p:cBhvr>
                                        <p:cTn id="46" dur="750" fill="hold">
                                          <p:stCondLst>
                                            <p:cond delay="0"/>
                                          </p:stCondLst>
                                        </p:cTn>
                                        <p:tgtEl>
                                          <p:spTgt spid="30732"/>
                                        </p:tgtEl>
                                        <p:attrNameLst>
                                          <p:attrName>style.visibility</p:attrName>
                                        </p:attrNameLst>
                                      </p:cBhvr>
                                      <p:to>
                                        <p:strVal val="visible"/>
                                      </p:to>
                                    </p:set>
                                    <p:anim to="" calcmode="lin" valueType="num">
                                      <p:cBhvr>
                                        <p:cTn id="47" dur="750" fill="hold">
                                          <p:stCondLst>
                                            <p:cond delay="0"/>
                                          </p:stCondLst>
                                        </p:cTn>
                                        <p:tgtEl>
                                          <p:spTgt spid="30732"/>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48" dur="750" fill="hold">
                                          <p:stCondLst>
                                            <p:cond delay="0"/>
                                          </p:stCondLst>
                                        </p:cTn>
                                        <p:tgtEl>
                                          <p:spTgt spid="30732"/>
                                        </p:tgtEl>
                                        <p:attrNameLst>
                                          <p:attrName>ppt_w</p:attrName>
                                        </p:attrNameLst>
                                      </p:cBhvr>
                                      <p:tavLst>
                                        <p:tav tm="0" fmla="#ppt_w/2*($)^8">
                                          <p:val>
                                            <p:fltVal val="0"/>
                                          </p:val>
                                        </p:tav>
                                        <p:tav tm="50000" fmla="#ppt_w-#ppt_w/2*(2-$)^8">
                                          <p:val>
                                            <p:fltVal val="1"/>
                                          </p:val>
                                        </p:tav>
                                        <p:tav tm="100000">
                                          <p:val>
                                            <p:fltVal val="2"/>
                                          </p:val>
                                        </p:tav>
                                      </p:tavLst>
                                    </p:anim>
                                  </p:childTnLst>
                                </p:cTn>
                              </p:par>
                              <p:par>
                                <p:cTn id="49" presetID="0" presetClass="entr" presetSubtype="0" fill="hold" grpId="0" nodeType="withEffect">
                                  <p:stCondLst>
                                    <p:cond delay="0"/>
                                  </p:stCondLst>
                                  <p:iterate type="lt">
                                    <p:tmPct val="10000"/>
                                  </p:iterate>
                                  <p:childTnLst>
                                    <p:set>
                                      <p:cBhvr>
                                        <p:cTn id="50" dur="750" fill="hold">
                                          <p:stCondLst>
                                            <p:cond delay="0"/>
                                          </p:stCondLst>
                                        </p:cTn>
                                        <p:tgtEl>
                                          <p:spTgt spid="30733"/>
                                        </p:tgtEl>
                                        <p:attrNameLst>
                                          <p:attrName>style.visibility</p:attrName>
                                        </p:attrNameLst>
                                      </p:cBhvr>
                                      <p:to>
                                        <p:strVal val="visible"/>
                                      </p:to>
                                    </p:set>
                                    <p:anim to="" calcmode="lin" valueType="num">
                                      <p:cBhvr>
                                        <p:cTn id="51" dur="750" fill="hold">
                                          <p:stCondLst>
                                            <p:cond delay="0"/>
                                          </p:stCondLst>
                                        </p:cTn>
                                        <p:tgtEl>
                                          <p:spTgt spid="30733"/>
                                        </p:tgtEl>
                                        <p:attrNameLst>
                                          <p:attrName>ppt_h</p:attrName>
                                        </p:attrNameLst>
                                      </p:cBhvr>
                                      <p:tavLst>
                                        <p:tav tm="0" fmla="#ppt_h/2*($)^8">
                                          <p:val>
                                            <p:fltVal val="0"/>
                                          </p:val>
                                        </p:tav>
                                        <p:tav tm="50000" fmla="#ppt_h-#ppt_h/2*(2-$)^8">
                                          <p:val>
                                            <p:fltVal val="1"/>
                                          </p:val>
                                        </p:tav>
                                        <p:tav tm="100000">
                                          <p:val>
                                            <p:fltVal val="2"/>
                                          </p:val>
                                        </p:tav>
                                      </p:tavLst>
                                    </p:anim>
                                    <p:anim to="" calcmode="lin" valueType="num">
                                      <p:cBhvr>
                                        <p:cTn id="52" dur="750" fill="hold">
                                          <p:stCondLst>
                                            <p:cond delay="0"/>
                                          </p:stCondLst>
                                        </p:cTn>
                                        <p:tgtEl>
                                          <p:spTgt spid="30733"/>
                                        </p:tgtEl>
                                        <p:attrNameLst>
                                          <p:attrName>ppt_w</p:attrName>
                                        </p:attrNameLst>
                                      </p:cBhvr>
                                      <p:tavLst>
                                        <p:tav tm="0" fmla="#ppt_w/2*($)^8">
                                          <p:val>
                                            <p:fltVal val="0"/>
                                          </p:val>
                                        </p:tav>
                                        <p:tav tm="50000" fmla="#ppt_w-#ppt_w/2*(2-$)^8">
                                          <p:val>
                                            <p:fltVal val="1"/>
                                          </p:val>
                                        </p:tav>
                                        <p:tav tm="100000">
                                          <p:val>
                                            <p:fltVal val="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nimBg="1"/>
      <p:bldP spid="30724" grpId="0" animBg="1"/>
      <p:bldP spid="30725" grpId="0" animBg="1"/>
      <p:bldP spid="30726" grpId="0" animBg="1"/>
      <p:bldP spid="30727" grpId="0" animBg="1"/>
      <p:bldP spid="30728" grpId="0" animBg="1"/>
      <p:bldP spid="30729" grpId="0" animBg="1"/>
      <p:bldP spid="30730" grpId="0" animBg="1"/>
      <p:bldP spid="30731" grpId="0" animBg="1"/>
      <p:bldP spid="30732" grpId="0"/>
      <p:bldP spid="30733"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4_Office 主题">
  <a:themeElements>
    <a:clrScheme name="碧海晴空">
      <a:dk1>
        <a:srgbClr val="000000"/>
      </a:dk1>
      <a:lt1>
        <a:srgbClr val="FFFFFF"/>
      </a:lt1>
      <a:dk2>
        <a:srgbClr val="97C3D2"/>
      </a:dk2>
      <a:lt2>
        <a:srgbClr val="7CBED1"/>
      </a:lt2>
      <a:accent1>
        <a:srgbClr val="51AECD"/>
      </a:accent1>
      <a:accent2>
        <a:srgbClr val="2EA0C3"/>
      </a:accent2>
      <a:accent3>
        <a:srgbClr val="7ACCB2"/>
      </a:accent3>
      <a:accent4>
        <a:srgbClr val="61B89D"/>
      </a:accent4>
      <a:accent5>
        <a:srgbClr val="1EAD92"/>
      </a:accent5>
      <a:accent6>
        <a:srgbClr val="038077"/>
      </a:accent6>
      <a:hlink>
        <a:srgbClr val="FCF1D8"/>
      </a:hlink>
      <a:folHlink>
        <a:srgbClr val="F0E4C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5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6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4468</Words>
  <Application>Microsoft Office PowerPoint</Application>
  <PresentationFormat>宽屏</PresentationFormat>
  <Paragraphs>346</Paragraphs>
  <Slides>52</Slides>
  <Notes>4</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52</vt:i4>
      </vt:variant>
    </vt:vector>
  </HeadingPairs>
  <TitlesOfParts>
    <vt:vector size="71" baseType="lpstr">
      <vt:lpstr>-apple-system</vt:lpstr>
      <vt:lpstr>PingFang SC</vt:lpstr>
      <vt:lpstr>等线</vt:lpstr>
      <vt:lpstr>等线 Light</vt:lpstr>
      <vt:lpstr>方正姚体</vt:lpstr>
      <vt:lpstr>黑体</vt:lpstr>
      <vt:lpstr>宋体</vt:lpstr>
      <vt:lpstr>微软雅黑</vt:lpstr>
      <vt:lpstr>Arial</vt:lpstr>
      <vt:lpstr>Calibri</vt:lpstr>
      <vt:lpstr>Calibri Light</vt:lpstr>
      <vt:lpstr>Times New Roman</vt:lpstr>
      <vt:lpstr>Verdana</vt:lpstr>
      <vt:lpstr>Office 主题​​</vt:lpstr>
      <vt:lpstr>12_Office 主题</vt:lpstr>
      <vt:lpstr>13_Office 主题</vt:lpstr>
      <vt:lpstr>14_Office 主题</vt:lpstr>
      <vt:lpstr>15_Office 主题</vt:lpstr>
      <vt:lpstr>16_Office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176</cp:revision>
  <dcterms:created xsi:type="dcterms:W3CDTF">2016-08-30T15:41:00Z</dcterms:created>
  <dcterms:modified xsi:type="dcterms:W3CDTF">2021-04-20T07:34:56Z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D5EF80067B2C49628E5EDA9AFE355FFA</vt:lpwstr>
  </property>
</Properties>
</file>